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0" r:id="rId1"/>
  </p:sldMasterIdLst>
  <p:notesMasterIdLst>
    <p:notesMasterId r:id="rId10"/>
  </p:notesMasterIdLst>
  <p:sldIdLst>
    <p:sldId id="11138" r:id="rId2"/>
    <p:sldId id="11139" r:id="rId3"/>
    <p:sldId id="11144" r:id="rId4"/>
    <p:sldId id="11141" r:id="rId5"/>
    <p:sldId id="11142" r:id="rId6"/>
    <p:sldId id="11143" r:id="rId7"/>
    <p:sldId id="11145" r:id="rId8"/>
    <p:sldId id="1088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512A717-36BD-3B95-56A6-A867F3190659}" name="Sara Prowse" initials="SP" userId="S::sara.prowse@ua92.ac.uk::2a7e9fa3-ab13-42c0-99d5-77d2a89e2eea" providerId="AD"/>
  <p188:author id="{61F6E284-54A9-45D8-8603-86D3BAE5BE3A}" name="Mike Rimmer" initials="MR" userId="S::Mike.Rimmer@ua92.ac.uk::03a5a867-65c1-4fb6-ac23-c80eda352bd8" providerId="AD"/>
  <p188:author id="{88738CBB-7DC1-A2AE-B8A4-22D06C6E6094}" name="Sara Prowse" initials="SP" userId="S::Sara.prowse@ua92.ac.uk::2a7e9fa3-ab13-42c0-99d5-77d2a89e2ee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0647"/>
    <a:srgbClr val="E5004D"/>
    <a:srgbClr val="D1263F"/>
    <a:srgbClr val="E9511D"/>
    <a:srgbClr val="00986E"/>
    <a:srgbClr val="00A3CC"/>
    <a:srgbClr val="8E78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912CC1-E168-7A47-A3B3-1148491B983B}" v="193" dt="2024-12-04T15:55:25.370"/>
    <p1510:client id="{6FFAA786-1378-B50C-7F9A-35B2F2EAB16B}" v="10" dt="2024-12-03T17:34:58.076"/>
    <p1510:client id="{F87CCF03-97F7-4E16-85EF-EAF8B586B689}" v="3" dt="2024-12-03T16:25:40.9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04"/>
    <p:restoredTop sz="85913" autoAdjust="0"/>
  </p:normalViewPr>
  <p:slideViewPr>
    <p:cSldViewPr snapToGrid="0">
      <p:cViewPr varScale="1">
        <p:scale>
          <a:sx n="135" d="100"/>
          <a:sy n="135" d="100"/>
        </p:scale>
        <p:origin x="65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B86216-09A9-406C-8410-B15C29D276C1}" type="datetimeFigureOut">
              <a:rPr lang="en-GB" smtClean="0"/>
              <a:t>04/12/2024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A8DDD2-844B-45C3-8826-08B9D72539D5}" type="slidenum">
              <a:rPr lang="en-GB" smtClean="0"/>
              <a:t>‹#›</a:t>
            </a:fld>
            <a:endParaRPr lang="en-GB"/>
          </a:p>
        </p:txBody>
      </p:sp>
    </p:spTree>
    <p:extLst>
      <p:ext uri="{BB962C8B-B14F-4D97-AF65-F5344CB8AC3E}">
        <p14:creationId xmlns:p14="http://schemas.microsoft.com/office/powerpoint/2010/main" val="857352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A8DDD2-844B-45C3-8826-08B9D72539D5}" type="slidenum">
              <a:rPr lang="en-GB" smtClean="0"/>
              <a:t>1</a:t>
            </a:fld>
            <a:endParaRPr lang="en-GB"/>
          </a:p>
        </p:txBody>
      </p:sp>
    </p:spTree>
    <p:extLst>
      <p:ext uri="{BB962C8B-B14F-4D97-AF65-F5344CB8AC3E}">
        <p14:creationId xmlns:p14="http://schemas.microsoft.com/office/powerpoint/2010/main" val="973932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A8DDD2-844B-45C3-8826-08B9D72539D5}" type="slidenum">
              <a:rPr lang="en-GB" smtClean="0"/>
              <a:t>2</a:t>
            </a:fld>
            <a:endParaRPr lang="en-GB"/>
          </a:p>
        </p:txBody>
      </p:sp>
    </p:spTree>
    <p:extLst>
      <p:ext uri="{BB962C8B-B14F-4D97-AF65-F5344CB8AC3E}">
        <p14:creationId xmlns:p14="http://schemas.microsoft.com/office/powerpoint/2010/main" val="1864382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A8DDD2-844B-45C3-8826-08B9D72539D5}" type="slidenum">
              <a:rPr lang="en-GB" smtClean="0"/>
              <a:t>5</a:t>
            </a:fld>
            <a:endParaRPr lang="en-GB"/>
          </a:p>
        </p:txBody>
      </p:sp>
    </p:spTree>
    <p:extLst>
      <p:ext uri="{BB962C8B-B14F-4D97-AF65-F5344CB8AC3E}">
        <p14:creationId xmlns:p14="http://schemas.microsoft.com/office/powerpoint/2010/main" val="30021105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10400" y="3921125"/>
            <a:ext cx="4267200" cy="1006475"/>
          </a:xfrm>
        </p:spPr>
        <p:txBody>
          <a:bodyPr>
            <a:normAutofit/>
          </a:bodyPr>
          <a:lstStyle>
            <a:lvl1pPr>
              <a:defRPr sz="3200">
                <a:solidFill>
                  <a:schemeClr val="bg1"/>
                </a:solidFill>
              </a:defRPr>
            </a:lvl1pPr>
          </a:lstStyle>
          <a:p>
            <a:r>
              <a:rPr lang="en-US"/>
              <a:t>P</a:t>
            </a:r>
            <a:r>
              <a:rPr lang="en-GB" err="1"/>
              <a:t>resentation</a:t>
            </a:r>
            <a:r>
              <a:rPr lang="en-GB"/>
              <a:t> title</a:t>
            </a:r>
            <a:endParaRPr lang="en-US"/>
          </a:p>
        </p:txBody>
      </p:sp>
      <p:sp>
        <p:nvSpPr>
          <p:cNvPr id="3" name="Subtitle 2"/>
          <p:cNvSpPr>
            <a:spLocks noGrp="1"/>
          </p:cNvSpPr>
          <p:nvPr>
            <p:ph type="subTitle" idx="1"/>
          </p:nvPr>
        </p:nvSpPr>
        <p:spPr>
          <a:xfrm>
            <a:off x="7010400" y="4927600"/>
            <a:ext cx="4267200" cy="1752600"/>
          </a:xfrm>
        </p:spPr>
        <p:txBody>
          <a:bodyPr>
            <a:normAutofit/>
          </a:bodyPr>
          <a:lstStyle>
            <a:lvl1pPr marL="0" indent="0" algn="l">
              <a:buNone/>
              <a:defRPr sz="2133">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sz="1333">
                <a:solidFill>
                  <a:schemeClr val="bg1"/>
                </a:solidFill>
                <a:latin typeface=""/>
              </a:defRPr>
            </a:lvl1pPr>
          </a:lstStyle>
          <a:p>
            <a:fld id="{97BFF6D4-5743-42C1-8864-16336F1EB464}" type="datetime1">
              <a:rPr lang="en-US" smtClean="0"/>
              <a:t>12/4/24</a:t>
            </a:fld>
            <a:endParaRPr lang="en-US"/>
          </a:p>
        </p:txBody>
      </p:sp>
      <p:pic>
        <p:nvPicPr>
          <p:cNvPr id="5" name="Picture 4" descr="UA92 Full MCR 192 SPOT.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010400" y="1287352"/>
            <a:ext cx="4267201" cy="2243248"/>
          </a:xfrm>
          <a:prstGeom prst="rect">
            <a:avLst/>
          </a:prstGeom>
        </p:spPr>
      </p:pic>
      <p:cxnSp>
        <p:nvCxnSpPr>
          <p:cNvPr id="7" name="Straight Connector 6"/>
          <p:cNvCxnSpPr/>
          <p:nvPr userDrawn="1"/>
        </p:nvCxnSpPr>
        <p:spPr>
          <a:xfrm>
            <a:off x="7010400" y="3934883"/>
            <a:ext cx="4267200" cy="2117"/>
          </a:xfrm>
          <a:prstGeom prst="line">
            <a:avLst/>
          </a:prstGeom>
          <a:ln>
            <a:solidFill>
              <a:srgbClr val="D1263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9262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06400" y="1450976"/>
            <a:ext cx="4470400" cy="1470025"/>
          </a:xfrm>
        </p:spPr>
        <p:txBody>
          <a:bodyPr/>
          <a:lstStyle>
            <a:lvl1pPr>
              <a:defRPr baseline="0">
                <a:solidFill>
                  <a:schemeClr val="bg1"/>
                </a:solidFill>
              </a:defRPr>
            </a:lvl1pPr>
          </a:lstStyle>
          <a:p>
            <a:r>
              <a:rPr lang="en-GB"/>
              <a:t>“Click to insert    </a:t>
            </a:r>
            <a:br>
              <a:rPr lang="en-GB"/>
            </a:br>
            <a:r>
              <a:rPr lang="en-GB"/>
              <a:t>  quote here.”</a:t>
            </a:r>
            <a:endParaRPr lang="en-US"/>
          </a:p>
        </p:txBody>
      </p:sp>
      <p:sp>
        <p:nvSpPr>
          <p:cNvPr id="3" name="Subtitle 2"/>
          <p:cNvSpPr>
            <a:spLocks noGrp="1"/>
          </p:cNvSpPr>
          <p:nvPr>
            <p:ph type="subTitle" idx="1" hasCustomPrompt="1"/>
          </p:nvPr>
        </p:nvSpPr>
        <p:spPr>
          <a:xfrm>
            <a:off x="609600" y="2921000"/>
            <a:ext cx="4470400" cy="1752600"/>
          </a:xfrm>
        </p:spPr>
        <p:txBody>
          <a:bodyPr>
            <a:normAutofit/>
          </a:bodyPr>
          <a:lstStyle>
            <a:lvl1pPr marL="0" indent="0" algn="l">
              <a:buNone/>
              <a:defRPr sz="160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a:t>Click to edit author style</a:t>
            </a:r>
            <a:endParaRPr lang="en-US"/>
          </a:p>
        </p:txBody>
      </p:sp>
      <p:sp>
        <p:nvSpPr>
          <p:cNvPr id="4" name="Date Placeholder 3"/>
          <p:cNvSpPr>
            <a:spLocks noGrp="1"/>
          </p:cNvSpPr>
          <p:nvPr>
            <p:ph type="dt" sz="half" idx="10"/>
          </p:nvPr>
        </p:nvSpPr>
        <p:spPr/>
        <p:txBody>
          <a:bodyPr/>
          <a:lstStyle>
            <a:lvl1pPr>
              <a:defRPr sz="1333">
                <a:solidFill>
                  <a:schemeClr val="bg1"/>
                </a:solidFill>
                <a:latin typeface=""/>
              </a:defRPr>
            </a:lvl1pPr>
          </a:lstStyle>
          <a:p>
            <a:fld id="{85D76F38-544C-4F6C-A1F7-0ADB7D2F11FA}" type="datetime1">
              <a:rPr lang="en-US" smtClean="0"/>
              <a:t>12/4/24</a:t>
            </a:fld>
            <a:endParaRPr lang="en-US"/>
          </a:p>
        </p:txBody>
      </p:sp>
    </p:spTree>
    <p:extLst>
      <p:ext uri="{BB962C8B-B14F-4D97-AF65-F5344CB8AC3E}">
        <p14:creationId xmlns:p14="http://schemas.microsoft.com/office/powerpoint/2010/main" val="2354045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905000"/>
            <a:ext cx="5384800" cy="3394075"/>
          </a:xfrm>
        </p:spPr>
        <p:txBody>
          <a:bodyPr/>
          <a:lstStyle>
            <a:lvl1pPr>
              <a:defRPr sz="1867" b="1" i="0" cap="all">
                <a:solidFill>
                  <a:srgbClr val="D1263F"/>
                </a:solidFill>
              </a:defRPr>
            </a:lvl1pPr>
            <a:lvl2pPr>
              <a:defRPr sz="1867">
                <a:solidFill>
                  <a:schemeClr val="bg1"/>
                </a:solidFill>
              </a:defRPr>
            </a:lvl2pPr>
            <a:lvl3pPr>
              <a:defRPr sz="1600">
                <a:solidFill>
                  <a:schemeClr val="bg1"/>
                </a:solidFill>
              </a:defRPr>
            </a:lvl3pPr>
            <a:lvl4pPr>
              <a:defRPr sz="1467">
                <a:solidFill>
                  <a:schemeClr val="bg1"/>
                </a:solidFill>
              </a:defRPr>
            </a:lvl4pPr>
            <a:lvl5pPr>
              <a:defRPr sz="1333">
                <a:solidFill>
                  <a:schemeClr val="bg1"/>
                </a:solidFill>
              </a:defRPr>
            </a:lvl5pPr>
            <a:lvl6pPr>
              <a:defRPr sz="2400"/>
            </a:lvl6pPr>
            <a:lvl7pPr>
              <a:defRPr sz="2400"/>
            </a:lvl7pPr>
            <a:lvl8pPr>
              <a:defRPr sz="2400"/>
            </a:lvl8pPr>
            <a:lvl9pPr>
              <a:defRPr sz="2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905000"/>
            <a:ext cx="5384800" cy="3394075"/>
          </a:xfrm>
        </p:spPr>
        <p:txBody>
          <a:bodyPr/>
          <a:lstStyle>
            <a:lvl1pPr>
              <a:defRPr sz="1867" b="1" i="0" cap="all">
                <a:solidFill>
                  <a:srgbClr val="D1263F"/>
                </a:solidFill>
              </a:defRPr>
            </a:lvl1pPr>
            <a:lvl2pPr>
              <a:defRPr sz="1867">
                <a:solidFill>
                  <a:schemeClr val="bg1"/>
                </a:solidFill>
              </a:defRPr>
            </a:lvl2pPr>
            <a:lvl3pPr>
              <a:defRPr sz="1600">
                <a:solidFill>
                  <a:schemeClr val="bg1"/>
                </a:solidFill>
              </a:defRPr>
            </a:lvl3pPr>
            <a:lvl4pPr>
              <a:defRPr sz="1467">
                <a:solidFill>
                  <a:schemeClr val="bg1"/>
                </a:solidFill>
              </a:defRPr>
            </a:lvl4pPr>
            <a:lvl5pPr>
              <a:defRPr sz="1333">
                <a:solidFill>
                  <a:schemeClr val="bg1"/>
                </a:solidFill>
              </a:defRPr>
            </a:lvl5pPr>
            <a:lvl6pPr>
              <a:defRPr sz="2400"/>
            </a:lvl6pPr>
            <a:lvl7pPr>
              <a:defRPr sz="2400"/>
            </a:lvl7pPr>
            <a:lvl8pPr>
              <a:defRPr sz="2400"/>
            </a:lvl8pPr>
            <a:lvl9pPr>
              <a:defRPr sz="2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lvl1pPr>
              <a:defRPr>
                <a:solidFill>
                  <a:schemeClr val="bg1"/>
                </a:solidFill>
                <a:latin typeface=""/>
              </a:defRPr>
            </a:lvl1pPr>
          </a:lstStyle>
          <a:p>
            <a:fld id="{D570FBB6-F11D-4B82-981B-B3F425C6E76E}" type="datetime1">
              <a:rPr lang="en-US" smtClean="0"/>
              <a:t>12/4/24</a:t>
            </a:fld>
            <a:endParaRPr lang="en-US"/>
          </a:p>
        </p:txBody>
      </p:sp>
      <p:sp>
        <p:nvSpPr>
          <p:cNvPr id="10" name="Title 1"/>
          <p:cNvSpPr>
            <a:spLocks noGrp="1"/>
          </p:cNvSpPr>
          <p:nvPr>
            <p:ph type="title"/>
          </p:nvPr>
        </p:nvSpPr>
        <p:spPr>
          <a:xfrm>
            <a:off x="609600" y="274640"/>
            <a:ext cx="8636000" cy="614361"/>
          </a:xfrm>
        </p:spPr>
        <p:txBody>
          <a:bodyPr>
            <a:normAutofit/>
          </a:bodyPr>
          <a:lstStyle>
            <a:lvl1pPr>
              <a:defRPr sz="3200">
                <a:solidFill>
                  <a:srgbClr val="D1263F"/>
                </a:solidFill>
              </a:defRPr>
            </a:lvl1pPr>
          </a:lstStyle>
          <a:p>
            <a:r>
              <a:rPr lang="en-GB"/>
              <a:t>Click to edit Master title style</a:t>
            </a:r>
            <a:endParaRPr lang="en-US"/>
          </a:p>
        </p:txBody>
      </p:sp>
      <p:sp>
        <p:nvSpPr>
          <p:cNvPr id="11" name="Text Placeholder 2"/>
          <p:cNvSpPr>
            <a:spLocks noGrp="1"/>
          </p:cNvSpPr>
          <p:nvPr>
            <p:ph type="body" idx="13"/>
          </p:nvPr>
        </p:nvSpPr>
        <p:spPr>
          <a:xfrm>
            <a:off x="609600" y="889001"/>
            <a:ext cx="8636000" cy="334961"/>
          </a:xfrm>
        </p:spPr>
        <p:txBody>
          <a:bodyPr anchor="b">
            <a:noAutofit/>
          </a:bodyPr>
          <a:lstStyle>
            <a:lvl1pPr marL="0" indent="0">
              <a:buNone/>
              <a:defRPr sz="1867" b="0" i="0">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a:t>Click to edit Master text styles</a:t>
            </a:r>
          </a:p>
        </p:txBody>
      </p:sp>
    </p:spTree>
    <p:extLst>
      <p:ext uri="{BB962C8B-B14F-4D97-AF65-F5344CB8AC3E}">
        <p14:creationId xmlns:p14="http://schemas.microsoft.com/office/powerpoint/2010/main" val="1480089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905000"/>
            <a:ext cx="5384800" cy="3394075"/>
          </a:xfrm>
        </p:spPr>
        <p:txBody>
          <a:bodyPr/>
          <a:lstStyle>
            <a:lvl1pPr>
              <a:defRPr sz="1867" b="1" i="0" cap="all">
                <a:solidFill>
                  <a:srgbClr val="D1263F"/>
                </a:solidFill>
              </a:defRPr>
            </a:lvl1pPr>
            <a:lvl2pPr>
              <a:defRPr sz="1867">
                <a:solidFill>
                  <a:schemeClr val="tx1"/>
                </a:solidFill>
              </a:defRPr>
            </a:lvl2pPr>
            <a:lvl3pPr>
              <a:defRPr sz="1600">
                <a:solidFill>
                  <a:schemeClr val="tx1"/>
                </a:solidFill>
              </a:defRPr>
            </a:lvl3pPr>
            <a:lvl4pPr>
              <a:defRPr sz="1467">
                <a:solidFill>
                  <a:schemeClr val="tx1"/>
                </a:solidFill>
              </a:defRPr>
            </a:lvl4pPr>
            <a:lvl5pPr>
              <a:defRPr sz="1333">
                <a:solidFill>
                  <a:schemeClr val="tx1"/>
                </a:solidFill>
              </a:defRPr>
            </a:lvl5pPr>
            <a:lvl6pPr>
              <a:defRPr sz="2400"/>
            </a:lvl6pPr>
            <a:lvl7pPr>
              <a:defRPr sz="2400"/>
            </a:lvl7pPr>
            <a:lvl8pPr>
              <a:defRPr sz="2400"/>
            </a:lvl8pPr>
            <a:lvl9pPr>
              <a:defRPr sz="2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905000"/>
            <a:ext cx="5384800" cy="3394075"/>
          </a:xfrm>
        </p:spPr>
        <p:txBody>
          <a:bodyPr/>
          <a:lstStyle>
            <a:lvl1pPr>
              <a:defRPr sz="1867" b="1" i="0" cap="all">
                <a:solidFill>
                  <a:srgbClr val="D1263F"/>
                </a:solidFill>
              </a:defRPr>
            </a:lvl1pPr>
            <a:lvl2pPr>
              <a:defRPr sz="1867">
                <a:solidFill>
                  <a:srgbClr val="000000"/>
                </a:solidFill>
              </a:defRPr>
            </a:lvl2pPr>
            <a:lvl3pPr>
              <a:defRPr sz="1600">
                <a:solidFill>
                  <a:srgbClr val="000000"/>
                </a:solidFill>
              </a:defRPr>
            </a:lvl3pPr>
            <a:lvl4pPr>
              <a:defRPr sz="1467">
                <a:solidFill>
                  <a:srgbClr val="000000"/>
                </a:solidFill>
              </a:defRPr>
            </a:lvl4pPr>
            <a:lvl5pPr>
              <a:defRPr sz="1333">
                <a:solidFill>
                  <a:srgbClr val="000000"/>
                </a:solidFill>
              </a:defRPr>
            </a:lvl5pPr>
            <a:lvl6pPr>
              <a:defRPr sz="2400"/>
            </a:lvl6pPr>
            <a:lvl7pPr>
              <a:defRPr sz="2400"/>
            </a:lvl7pPr>
            <a:lvl8pPr>
              <a:defRPr sz="2400"/>
            </a:lvl8pPr>
            <a:lvl9pPr>
              <a:defRPr sz="2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lvl1pPr>
              <a:defRPr>
                <a:solidFill>
                  <a:srgbClr val="000000"/>
                </a:solidFill>
                <a:latin typeface=""/>
              </a:defRPr>
            </a:lvl1pPr>
          </a:lstStyle>
          <a:p>
            <a:fld id="{448E1EA4-61C3-43CD-A092-33138721F74B}" type="datetime1">
              <a:rPr lang="en-US" smtClean="0"/>
              <a:t>12/4/24</a:t>
            </a:fld>
            <a:endParaRPr lang="en-US"/>
          </a:p>
        </p:txBody>
      </p:sp>
      <p:sp>
        <p:nvSpPr>
          <p:cNvPr id="10" name="Title 1"/>
          <p:cNvSpPr>
            <a:spLocks noGrp="1"/>
          </p:cNvSpPr>
          <p:nvPr>
            <p:ph type="title"/>
          </p:nvPr>
        </p:nvSpPr>
        <p:spPr>
          <a:xfrm>
            <a:off x="609600" y="274640"/>
            <a:ext cx="8636000" cy="614361"/>
          </a:xfrm>
        </p:spPr>
        <p:txBody>
          <a:bodyPr>
            <a:normAutofit/>
          </a:bodyPr>
          <a:lstStyle>
            <a:lvl1pPr>
              <a:defRPr sz="3200">
                <a:solidFill>
                  <a:srgbClr val="D1263F"/>
                </a:solidFill>
              </a:defRPr>
            </a:lvl1pPr>
          </a:lstStyle>
          <a:p>
            <a:r>
              <a:rPr lang="en-GB"/>
              <a:t>Click to edit Master title style</a:t>
            </a:r>
            <a:endParaRPr lang="en-US"/>
          </a:p>
        </p:txBody>
      </p:sp>
      <p:sp>
        <p:nvSpPr>
          <p:cNvPr id="11" name="Text Placeholder 2"/>
          <p:cNvSpPr>
            <a:spLocks noGrp="1"/>
          </p:cNvSpPr>
          <p:nvPr>
            <p:ph type="body" idx="13"/>
          </p:nvPr>
        </p:nvSpPr>
        <p:spPr>
          <a:xfrm>
            <a:off x="609600" y="889001"/>
            <a:ext cx="8636000" cy="334961"/>
          </a:xfrm>
        </p:spPr>
        <p:txBody>
          <a:bodyPr anchor="b">
            <a:noAutofit/>
          </a:bodyPr>
          <a:lstStyle>
            <a:lvl1pPr marL="0" indent="0">
              <a:buNone/>
              <a:defRPr sz="1867" b="0" i="0">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a:t>Click to edit Master text styles</a:t>
            </a:r>
          </a:p>
        </p:txBody>
      </p:sp>
    </p:spTree>
    <p:extLst>
      <p:ext uri="{BB962C8B-B14F-4D97-AF65-F5344CB8AC3E}">
        <p14:creationId xmlns:p14="http://schemas.microsoft.com/office/powerpoint/2010/main" val="3320617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1905000"/>
            <a:ext cx="508000" cy="508000"/>
          </a:xfrm>
          <a:prstGeom prst="rect">
            <a:avLst/>
          </a:prstGeom>
        </p:spPr>
      </p:pic>
      <p:pic>
        <p:nvPicPr>
          <p:cNvPr id="22" name="Picture 2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910667" y="1905000"/>
            <a:ext cx="508000" cy="508000"/>
          </a:xfrm>
          <a:prstGeom prst="rect">
            <a:avLst/>
          </a:prstGeom>
        </p:spPr>
      </p:pic>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779485" y="1905000"/>
            <a:ext cx="508000" cy="508000"/>
          </a:xfrm>
          <a:prstGeom prst="rect">
            <a:avLst/>
          </a:prstGeom>
        </p:spPr>
      </p:pic>
      <p:sp>
        <p:nvSpPr>
          <p:cNvPr id="14" name="Content Placeholder 2"/>
          <p:cNvSpPr>
            <a:spLocks noGrp="1"/>
          </p:cNvSpPr>
          <p:nvPr>
            <p:ph sz="half" idx="14" hasCustomPrompt="1"/>
          </p:nvPr>
        </p:nvSpPr>
        <p:spPr>
          <a:xfrm>
            <a:off x="609600" y="1803400"/>
            <a:ext cx="508001" cy="711200"/>
          </a:xfrm>
        </p:spPr>
        <p:txBody>
          <a:bodyPr anchor="ctr">
            <a:noAutofit/>
          </a:bodyPr>
          <a:lstStyle>
            <a:lvl1pPr algn="ctr">
              <a:defRPr sz="4267" b="1" i="0" cap="all" baseline="0">
                <a:solidFill>
                  <a:schemeClr val="tx1"/>
                </a:solidFill>
                <a:latin typeface="Impact"/>
              </a:defRPr>
            </a:lvl1pPr>
            <a:lvl2pPr>
              <a:defRPr sz="1867">
                <a:solidFill>
                  <a:schemeClr val="bg1"/>
                </a:solidFill>
              </a:defRPr>
            </a:lvl2pPr>
            <a:lvl3pPr>
              <a:defRPr sz="1600">
                <a:solidFill>
                  <a:schemeClr val="bg1"/>
                </a:solidFill>
              </a:defRPr>
            </a:lvl3pPr>
            <a:lvl4pPr>
              <a:defRPr sz="1467">
                <a:solidFill>
                  <a:schemeClr val="bg1"/>
                </a:solidFill>
              </a:defRPr>
            </a:lvl4pPr>
            <a:lvl5pPr>
              <a:defRPr sz="1333">
                <a:solidFill>
                  <a:schemeClr val="bg1"/>
                </a:solidFill>
              </a:defRPr>
            </a:lvl5pPr>
            <a:lvl6pPr>
              <a:defRPr sz="2400"/>
            </a:lvl6pPr>
            <a:lvl7pPr>
              <a:defRPr sz="2400"/>
            </a:lvl7pPr>
            <a:lvl8pPr>
              <a:defRPr sz="2400"/>
            </a:lvl8pPr>
            <a:lvl9pPr>
              <a:defRPr sz="2400"/>
            </a:lvl9pPr>
          </a:lstStyle>
          <a:p>
            <a:pPr lvl="0"/>
            <a:r>
              <a:rPr lang="en-GB"/>
              <a:t>1</a:t>
            </a:r>
          </a:p>
        </p:txBody>
      </p:sp>
      <p:sp>
        <p:nvSpPr>
          <p:cNvPr id="3" name="Content Placeholder 2"/>
          <p:cNvSpPr>
            <a:spLocks noGrp="1"/>
          </p:cNvSpPr>
          <p:nvPr>
            <p:ph sz="half" idx="1"/>
          </p:nvPr>
        </p:nvSpPr>
        <p:spPr>
          <a:xfrm>
            <a:off x="609600" y="2717800"/>
            <a:ext cx="1930400" cy="3394075"/>
          </a:xfrm>
        </p:spPr>
        <p:txBody>
          <a:bodyPr/>
          <a:lstStyle>
            <a:lvl1pPr>
              <a:defRPr sz="1867" b="1" i="0" cap="all">
                <a:solidFill>
                  <a:srgbClr val="D1263F"/>
                </a:solidFill>
              </a:defRPr>
            </a:lvl1pPr>
            <a:lvl2pPr>
              <a:defRPr sz="1867">
                <a:solidFill>
                  <a:schemeClr val="tx1"/>
                </a:solidFill>
              </a:defRPr>
            </a:lvl2pPr>
            <a:lvl3pPr>
              <a:defRPr sz="1600">
                <a:solidFill>
                  <a:schemeClr val="tx1"/>
                </a:solidFill>
              </a:defRPr>
            </a:lvl3pPr>
            <a:lvl4pPr>
              <a:defRPr sz="1467">
                <a:solidFill>
                  <a:schemeClr val="tx1"/>
                </a:solidFill>
              </a:defRPr>
            </a:lvl4pPr>
            <a:lvl5pPr>
              <a:defRPr sz="1333">
                <a:solidFill>
                  <a:schemeClr val="tx1"/>
                </a:solidFill>
              </a:defRPr>
            </a:lvl5pPr>
            <a:lvl6pPr>
              <a:defRPr sz="2400"/>
            </a:lvl6pPr>
            <a:lvl7pPr>
              <a:defRPr sz="2400"/>
            </a:lvl7pPr>
            <a:lvl8pPr>
              <a:defRPr sz="2400"/>
            </a:lvl8pPr>
            <a:lvl9pPr>
              <a:defRPr sz="2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lvl1pPr>
              <a:defRPr>
                <a:solidFill>
                  <a:srgbClr val="000000"/>
                </a:solidFill>
                <a:latin typeface=""/>
              </a:defRPr>
            </a:lvl1pPr>
          </a:lstStyle>
          <a:p>
            <a:fld id="{BB671E2B-75EC-41D7-B515-9C856F51A71D}" type="datetime1">
              <a:rPr lang="en-US" smtClean="0"/>
              <a:t>12/4/24</a:t>
            </a:fld>
            <a:endParaRPr lang="en-US"/>
          </a:p>
        </p:txBody>
      </p:sp>
      <p:sp>
        <p:nvSpPr>
          <p:cNvPr id="10" name="Title 1"/>
          <p:cNvSpPr>
            <a:spLocks noGrp="1"/>
          </p:cNvSpPr>
          <p:nvPr>
            <p:ph type="title"/>
          </p:nvPr>
        </p:nvSpPr>
        <p:spPr>
          <a:xfrm>
            <a:off x="609600" y="274640"/>
            <a:ext cx="8636000" cy="614361"/>
          </a:xfrm>
        </p:spPr>
        <p:txBody>
          <a:bodyPr>
            <a:normAutofit/>
          </a:bodyPr>
          <a:lstStyle>
            <a:lvl1pPr>
              <a:defRPr sz="3200">
                <a:solidFill>
                  <a:srgbClr val="D1263F"/>
                </a:solidFill>
              </a:defRPr>
            </a:lvl1pPr>
          </a:lstStyle>
          <a:p>
            <a:r>
              <a:rPr lang="en-GB"/>
              <a:t>Click to edit Master title style</a:t>
            </a:r>
            <a:endParaRPr lang="en-US"/>
          </a:p>
        </p:txBody>
      </p:sp>
      <p:sp>
        <p:nvSpPr>
          <p:cNvPr id="11" name="Text Placeholder 2"/>
          <p:cNvSpPr>
            <a:spLocks noGrp="1"/>
          </p:cNvSpPr>
          <p:nvPr>
            <p:ph type="body" idx="13"/>
          </p:nvPr>
        </p:nvSpPr>
        <p:spPr>
          <a:xfrm>
            <a:off x="609600" y="889001"/>
            <a:ext cx="8636000" cy="334961"/>
          </a:xfrm>
        </p:spPr>
        <p:txBody>
          <a:bodyPr anchor="b">
            <a:noAutofit/>
          </a:bodyPr>
          <a:lstStyle>
            <a:lvl1pPr marL="0" indent="0">
              <a:buNone/>
              <a:defRPr sz="1867" b="0" i="0">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a:t>Click to edit Master text styles</a:t>
            </a:r>
          </a:p>
        </p:txBody>
      </p:sp>
      <p:pic>
        <p:nvPicPr>
          <p:cNvPr id="12" name="Picture 11" descr="UA92 Full MCR 192 SPOT.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52002" y="274639"/>
            <a:ext cx="1934461" cy="1016939"/>
          </a:xfrm>
          <a:prstGeom prst="rect">
            <a:avLst/>
          </a:prstGeom>
        </p:spPr>
      </p:pic>
      <p:sp>
        <p:nvSpPr>
          <p:cNvPr id="15" name="Content Placeholder 2"/>
          <p:cNvSpPr>
            <a:spLocks noGrp="1"/>
          </p:cNvSpPr>
          <p:nvPr>
            <p:ph sz="half" idx="15"/>
          </p:nvPr>
        </p:nvSpPr>
        <p:spPr>
          <a:xfrm>
            <a:off x="2777067" y="2717800"/>
            <a:ext cx="1930400" cy="3394075"/>
          </a:xfrm>
        </p:spPr>
        <p:txBody>
          <a:bodyPr/>
          <a:lstStyle>
            <a:lvl1pPr>
              <a:defRPr sz="1867" b="1" i="0" cap="all">
                <a:solidFill>
                  <a:srgbClr val="D1263F"/>
                </a:solidFill>
              </a:defRPr>
            </a:lvl1pPr>
            <a:lvl2pPr>
              <a:defRPr sz="1867">
                <a:solidFill>
                  <a:schemeClr val="tx1"/>
                </a:solidFill>
              </a:defRPr>
            </a:lvl2pPr>
            <a:lvl3pPr>
              <a:defRPr sz="1600">
                <a:solidFill>
                  <a:schemeClr val="tx1"/>
                </a:solidFill>
              </a:defRPr>
            </a:lvl3pPr>
            <a:lvl4pPr>
              <a:defRPr sz="1467">
                <a:solidFill>
                  <a:schemeClr val="tx1"/>
                </a:solidFill>
              </a:defRPr>
            </a:lvl4pPr>
            <a:lvl5pPr>
              <a:defRPr sz="1333">
                <a:solidFill>
                  <a:schemeClr val="tx1"/>
                </a:solidFill>
              </a:defRPr>
            </a:lvl5pPr>
            <a:lvl6pPr>
              <a:defRPr sz="2400"/>
            </a:lvl6pPr>
            <a:lvl7pPr>
              <a:defRPr sz="2400"/>
            </a:lvl7pPr>
            <a:lvl8pPr>
              <a:defRPr sz="2400"/>
            </a:lvl8pPr>
            <a:lvl9pPr>
              <a:defRPr sz="2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6" name="Content Placeholder 2"/>
          <p:cNvSpPr>
            <a:spLocks noGrp="1"/>
          </p:cNvSpPr>
          <p:nvPr>
            <p:ph sz="half" idx="16"/>
          </p:nvPr>
        </p:nvSpPr>
        <p:spPr>
          <a:xfrm>
            <a:off x="4905828" y="2717800"/>
            <a:ext cx="1930400" cy="3394075"/>
          </a:xfrm>
        </p:spPr>
        <p:txBody>
          <a:bodyPr/>
          <a:lstStyle>
            <a:lvl1pPr>
              <a:defRPr sz="1867" b="1" i="0" cap="all">
                <a:solidFill>
                  <a:srgbClr val="D1263F"/>
                </a:solidFill>
              </a:defRPr>
            </a:lvl1pPr>
            <a:lvl2pPr>
              <a:defRPr sz="1867">
                <a:solidFill>
                  <a:schemeClr val="tx1"/>
                </a:solidFill>
              </a:defRPr>
            </a:lvl2pPr>
            <a:lvl3pPr>
              <a:defRPr sz="1600">
                <a:solidFill>
                  <a:schemeClr val="tx1"/>
                </a:solidFill>
              </a:defRPr>
            </a:lvl3pPr>
            <a:lvl4pPr>
              <a:defRPr sz="1467">
                <a:solidFill>
                  <a:schemeClr val="tx1"/>
                </a:solidFill>
              </a:defRPr>
            </a:lvl4pPr>
            <a:lvl5pPr>
              <a:defRPr sz="1333">
                <a:solidFill>
                  <a:schemeClr val="tx1"/>
                </a:solidFill>
              </a:defRPr>
            </a:lvl5pPr>
            <a:lvl6pPr>
              <a:defRPr sz="2400"/>
            </a:lvl6pPr>
            <a:lvl7pPr>
              <a:defRPr sz="2400"/>
            </a:lvl7pPr>
            <a:lvl8pPr>
              <a:defRPr sz="2400"/>
            </a:lvl8pPr>
            <a:lvl9pPr>
              <a:defRPr sz="2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7" name="Content Placeholder 2"/>
          <p:cNvSpPr>
            <a:spLocks noGrp="1"/>
          </p:cNvSpPr>
          <p:nvPr>
            <p:ph sz="half" idx="17"/>
          </p:nvPr>
        </p:nvSpPr>
        <p:spPr>
          <a:xfrm>
            <a:off x="7034589" y="2717800"/>
            <a:ext cx="1930400" cy="3394075"/>
          </a:xfrm>
        </p:spPr>
        <p:txBody>
          <a:bodyPr/>
          <a:lstStyle>
            <a:lvl1pPr>
              <a:defRPr sz="1867" b="1" i="0" cap="all">
                <a:solidFill>
                  <a:srgbClr val="D1263F"/>
                </a:solidFill>
              </a:defRPr>
            </a:lvl1pPr>
            <a:lvl2pPr>
              <a:defRPr sz="1867">
                <a:solidFill>
                  <a:schemeClr val="tx1"/>
                </a:solidFill>
              </a:defRPr>
            </a:lvl2pPr>
            <a:lvl3pPr>
              <a:defRPr sz="1600">
                <a:solidFill>
                  <a:schemeClr val="tx1"/>
                </a:solidFill>
              </a:defRPr>
            </a:lvl3pPr>
            <a:lvl4pPr>
              <a:defRPr sz="1467">
                <a:solidFill>
                  <a:schemeClr val="tx1"/>
                </a:solidFill>
              </a:defRPr>
            </a:lvl4pPr>
            <a:lvl5pPr>
              <a:defRPr sz="1333">
                <a:solidFill>
                  <a:schemeClr val="tx1"/>
                </a:solidFill>
              </a:defRPr>
            </a:lvl5pPr>
            <a:lvl6pPr>
              <a:defRPr sz="2400"/>
            </a:lvl6pPr>
            <a:lvl7pPr>
              <a:defRPr sz="2400"/>
            </a:lvl7pPr>
            <a:lvl8pPr>
              <a:defRPr sz="2400"/>
            </a:lvl8pPr>
            <a:lvl9pPr>
              <a:defRPr sz="2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8" name="Content Placeholder 2"/>
          <p:cNvSpPr>
            <a:spLocks noGrp="1"/>
          </p:cNvSpPr>
          <p:nvPr>
            <p:ph sz="half" idx="18"/>
          </p:nvPr>
        </p:nvSpPr>
        <p:spPr>
          <a:xfrm>
            <a:off x="9204475" y="2717800"/>
            <a:ext cx="1930400" cy="3394075"/>
          </a:xfrm>
        </p:spPr>
        <p:txBody>
          <a:bodyPr/>
          <a:lstStyle>
            <a:lvl1pPr>
              <a:defRPr sz="1867" b="1" i="0" cap="all">
                <a:solidFill>
                  <a:srgbClr val="D1263F"/>
                </a:solidFill>
              </a:defRPr>
            </a:lvl1pPr>
            <a:lvl2pPr>
              <a:defRPr sz="1867">
                <a:solidFill>
                  <a:schemeClr val="tx1"/>
                </a:solidFill>
              </a:defRPr>
            </a:lvl2pPr>
            <a:lvl3pPr>
              <a:defRPr sz="1600">
                <a:solidFill>
                  <a:schemeClr val="tx1"/>
                </a:solidFill>
              </a:defRPr>
            </a:lvl3pPr>
            <a:lvl4pPr>
              <a:defRPr sz="1467">
                <a:solidFill>
                  <a:schemeClr val="tx1"/>
                </a:solidFill>
              </a:defRPr>
            </a:lvl4pPr>
            <a:lvl5pPr>
              <a:defRPr sz="1333">
                <a:solidFill>
                  <a:schemeClr val="tx1"/>
                </a:solidFill>
              </a:defRPr>
            </a:lvl5pPr>
            <a:lvl6pPr>
              <a:defRPr sz="2400"/>
            </a:lvl6pPr>
            <a:lvl7pPr>
              <a:defRPr sz="2400"/>
            </a:lvl7pPr>
            <a:lvl8pPr>
              <a:defRPr sz="2400"/>
            </a:lvl8pPr>
            <a:lvl9pPr>
              <a:defRPr sz="2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9" name="Content Placeholder 2"/>
          <p:cNvSpPr>
            <a:spLocks noGrp="1"/>
          </p:cNvSpPr>
          <p:nvPr>
            <p:ph sz="half" idx="19" hasCustomPrompt="1"/>
          </p:nvPr>
        </p:nvSpPr>
        <p:spPr>
          <a:xfrm>
            <a:off x="2769808" y="1803400"/>
            <a:ext cx="517677" cy="711200"/>
          </a:xfrm>
        </p:spPr>
        <p:txBody>
          <a:bodyPr anchor="ctr">
            <a:noAutofit/>
          </a:bodyPr>
          <a:lstStyle>
            <a:lvl1pPr algn="ctr">
              <a:defRPr sz="4267" b="1" i="0" cap="all" baseline="0">
                <a:solidFill>
                  <a:schemeClr val="tx1"/>
                </a:solidFill>
                <a:latin typeface="Impact"/>
              </a:defRPr>
            </a:lvl1pPr>
            <a:lvl2pPr>
              <a:defRPr sz="1867">
                <a:solidFill>
                  <a:schemeClr val="bg1"/>
                </a:solidFill>
              </a:defRPr>
            </a:lvl2pPr>
            <a:lvl3pPr>
              <a:defRPr sz="1600">
                <a:solidFill>
                  <a:schemeClr val="bg1"/>
                </a:solidFill>
              </a:defRPr>
            </a:lvl3pPr>
            <a:lvl4pPr>
              <a:defRPr sz="1467">
                <a:solidFill>
                  <a:schemeClr val="bg1"/>
                </a:solidFill>
              </a:defRPr>
            </a:lvl4pPr>
            <a:lvl5pPr>
              <a:defRPr sz="1333">
                <a:solidFill>
                  <a:schemeClr val="bg1"/>
                </a:solidFill>
              </a:defRPr>
            </a:lvl5pPr>
            <a:lvl6pPr>
              <a:defRPr sz="2400"/>
            </a:lvl6pPr>
            <a:lvl7pPr>
              <a:defRPr sz="2400"/>
            </a:lvl7pPr>
            <a:lvl8pPr>
              <a:defRPr sz="2400"/>
            </a:lvl8pPr>
            <a:lvl9pPr>
              <a:defRPr sz="2400"/>
            </a:lvl9pPr>
          </a:lstStyle>
          <a:p>
            <a:pPr lvl="0"/>
            <a:r>
              <a:rPr lang="en-GB"/>
              <a:t>2</a:t>
            </a:r>
          </a:p>
        </p:txBody>
      </p:sp>
      <p:sp>
        <p:nvSpPr>
          <p:cNvPr id="23" name="Content Placeholder 2"/>
          <p:cNvSpPr>
            <a:spLocks noGrp="1"/>
          </p:cNvSpPr>
          <p:nvPr>
            <p:ph sz="half" idx="20" hasCustomPrompt="1"/>
          </p:nvPr>
        </p:nvSpPr>
        <p:spPr>
          <a:xfrm>
            <a:off x="4775201" y="1803400"/>
            <a:ext cx="674916" cy="711200"/>
          </a:xfrm>
        </p:spPr>
        <p:txBody>
          <a:bodyPr anchor="ctr">
            <a:noAutofit/>
          </a:bodyPr>
          <a:lstStyle>
            <a:lvl1pPr algn="ctr">
              <a:defRPr sz="4267" b="1" i="0" cap="all" baseline="0">
                <a:solidFill>
                  <a:schemeClr val="tx1"/>
                </a:solidFill>
                <a:latin typeface="Impact"/>
              </a:defRPr>
            </a:lvl1pPr>
            <a:lvl2pPr>
              <a:defRPr sz="1867">
                <a:solidFill>
                  <a:schemeClr val="bg1"/>
                </a:solidFill>
              </a:defRPr>
            </a:lvl2pPr>
            <a:lvl3pPr>
              <a:defRPr sz="1600">
                <a:solidFill>
                  <a:schemeClr val="bg1"/>
                </a:solidFill>
              </a:defRPr>
            </a:lvl3pPr>
            <a:lvl4pPr>
              <a:defRPr sz="1467">
                <a:solidFill>
                  <a:schemeClr val="bg1"/>
                </a:solidFill>
              </a:defRPr>
            </a:lvl4pPr>
            <a:lvl5pPr>
              <a:defRPr sz="1333">
                <a:solidFill>
                  <a:schemeClr val="bg1"/>
                </a:solidFill>
              </a:defRPr>
            </a:lvl5pPr>
            <a:lvl6pPr>
              <a:defRPr sz="2400"/>
            </a:lvl6pPr>
            <a:lvl7pPr>
              <a:defRPr sz="2400"/>
            </a:lvl7pPr>
            <a:lvl8pPr>
              <a:defRPr sz="2400"/>
            </a:lvl8pPr>
            <a:lvl9pPr>
              <a:defRPr sz="2400"/>
            </a:lvl9pPr>
          </a:lstStyle>
          <a:p>
            <a:pPr lvl="0"/>
            <a:r>
              <a:rPr lang="en-GB"/>
              <a:t>3</a:t>
            </a:r>
          </a:p>
        </p:txBody>
      </p:sp>
      <p:pic>
        <p:nvPicPr>
          <p:cNvPr id="24" name="Picture 2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12000" y="1905000"/>
            <a:ext cx="508000" cy="508000"/>
          </a:xfrm>
          <a:prstGeom prst="rect">
            <a:avLst/>
          </a:prstGeom>
        </p:spPr>
      </p:pic>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289143" y="1905000"/>
            <a:ext cx="508000" cy="508000"/>
          </a:xfrm>
          <a:prstGeom prst="rect">
            <a:avLst/>
          </a:prstGeom>
        </p:spPr>
      </p:pic>
      <p:sp>
        <p:nvSpPr>
          <p:cNvPr id="26" name="Content Placeholder 2"/>
          <p:cNvSpPr>
            <a:spLocks noGrp="1"/>
          </p:cNvSpPr>
          <p:nvPr>
            <p:ph sz="half" idx="21" hasCustomPrompt="1"/>
          </p:nvPr>
        </p:nvSpPr>
        <p:spPr>
          <a:xfrm>
            <a:off x="7099905" y="1803400"/>
            <a:ext cx="508001" cy="711200"/>
          </a:xfrm>
        </p:spPr>
        <p:txBody>
          <a:bodyPr anchor="ctr">
            <a:noAutofit/>
          </a:bodyPr>
          <a:lstStyle>
            <a:lvl1pPr algn="ctr">
              <a:defRPr sz="4267" b="1" i="0" cap="all" baseline="0">
                <a:solidFill>
                  <a:schemeClr val="tx1"/>
                </a:solidFill>
                <a:latin typeface="Impact"/>
              </a:defRPr>
            </a:lvl1pPr>
            <a:lvl2pPr>
              <a:defRPr sz="1867">
                <a:solidFill>
                  <a:schemeClr val="bg1"/>
                </a:solidFill>
              </a:defRPr>
            </a:lvl2pPr>
            <a:lvl3pPr>
              <a:defRPr sz="1600">
                <a:solidFill>
                  <a:schemeClr val="bg1"/>
                </a:solidFill>
              </a:defRPr>
            </a:lvl3pPr>
            <a:lvl4pPr>
              <a:defRPr sz="1467">
                <a:solidFill>
                  <a:schemeClr val="bg1"/>
                </a:solidFill>
              </a:defRPr>
            </a:lvl4pPr>
            <a:lvl5pPr>
              <a:defRPr sz="1333">
                <a:solidFill>
                  <a:schemeClr val="bg1"/>
                </a:solidFill>
              </a:defRPr>
            </a:lvl5pPr>
            <a:lvl6pPr>
              <a:defRPr sz="2400"/>
            </a:lvl6pPr>
            <a:lvl7pPr>
              <a:defRPr sz="2400"/>
            </a:lvl7pPr>
            <a:lvl8pPr>
              <a:defRPr sz="2400"/>
            </a:lvl8pPr>
            <a:lvl9pPr>
              <a:defRPr sz="2400"/>
            </a:lvl9pPr>
          </a:lstStyle>
          <a:p>
            <a:pPr lvl="0"/>
            <a:r>
              <a:rPr lang="en-GB"/>
              <a:t>4</a:t>
            </a:r>
          </a:p>
        </p:txBody>
      </p:sp>
      <p:sp>
        <p:nvSpPr>
          <p:cNvPr id="28" name="Content Placeholder 2"/>
          <p:cNvSpPr>
            <a:spLocks noGrp="1"/>
          </p:cNvSpPr>
          <p:nvPr>
            <p:ph sz="half" idx="22" hasCustomPrompt="1"/>
          </p:nvPr>
        </p:nvSpPr>
        <p:spPr>
          <a:xfrm>
            <a:off x="9187544" y="1803400"/>
            <a:ext cx="667656" cy="711200"/>
          </a:xfrm>
        </p:spPr>
        <p:txBody>
          <a:bodyPr anchor="ctr">
            <a:noAutofit/>
          </a:bodyPr>
          <a:lstStyle>
            <a:lvl1pPr algn="ctr">
              <a:defRPr sz="4267" b="1" i="0" cap="all" baseline="0">
                <a:solidFill>
                  <a:schemeClr val="tx1"/>
                </a:solidFill>
                <a:latin typeface="Impact"/>
              </a:defRPr>
            </a:lvl1pPr>
            <a:lvl2pPr>
              <a:defRPr sz="1867">
                <a:solidFill>
                  <a:schemeClr val="bg1"/>
                </a:solidFill>
              </a:defRPr>
            </a:lvl2pPr>
            <a:lvl3pPr>
              <a:defRPr sz="1600">
                <a:solidFill>
                  <a:schemeClr val="bg1"/>
                </a:solidFill>
              </a:defRPr>
            </a:lvl3pPr>
            <a:lvl4pPr>
              <a:defRPr sz="1467">
                <a:solidFill>
                  <a:schemeClr val="bg1"/>
                </a:solidFill>
              </a:defRPr>
            </a:lvl4pPr>
            <a:lvl5pPr>
              <a:defRPr sz="1333">
                <a:solidFill>
                  <a:schemeClr val="bg1"/>
                </a:solidFill>
              </a:defRPr>
            </a:lvl5pPr>
            <a:lvl6pPr>
              <a:defRPr sz="2400"/>
            </a:lvl6pPr>
            <a:lvl7pPr>
              <a:defRPr sz="2400"/>
            </a:lvl7pPr>
            <a:lvl8pPr>
              <a:defRPr sz="2400"/>
            </a:lvl8pPr>
            <a:lvl9pPr>
              <a:defRPr sz="2400"/>
            </a:lvl9pPr>
          </a:lstStyle>
          <a:p>
            <a:pPr lvl="0"/>
            <a:r>
              <a:rPr lang="en-GB"/>
              <a:t>5</a:t>
            </a:r>
          </a:p>
        </p:txBody>
      </p:sp>
    </p:spTree>
    <p:extLst>
      <p:ext uri="{BB962C8B-B14F-4D97-AF65-F5344CB8AC3E}">
        <p14:creationId xmlns:p14="http://schemas.microsoft.com/office/powerpoint/2010/main" val="2583194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133599" y="1803400"/>
            <a:ext cx="3632649" cy="508000"/>
          </a:xfrm>
        </p:spPr>
        <p:txBody>
          <a:bodyPr/>
          <a:lstStyle>
            <a:lvl1pPr algn="ctr">
              <a:defRPr sz="1867" b="1" i="0" cap="all" baseline="0">
                <a:solidFill>
                  <a:schemeClr val="bg1"/>
                </a:solidFill>
                <a:latin typeface="Impact"/>
              </a:defRPr>
            </a:lvl1pPr>
            <a:lvl2pPr>
              <a:defRPr sz="1867">
                <a:solidFill>
                  <a:schemeClr val="bg1"/>
                </a:solidFill>
              </a:defRPr>
            </a:lvl2pPr>
            <a:lvl3pPr>
              <a:defRPr sz="1600">
                <a:solidFill>
                  <a:schemeClr val="bg1"/>
                </a:solidFill>
              </a:defRPr>
            </a:lvl3pPr>
            <a:lvl4pPr>
              <a:defRPr sz="1467">
                <a:solidFill>
                  <a:schemeClr val="bg1"/>
                </a:solidFill>
              </a:defRPr>
            </a:lvl4pPr>
            <a:lvl5pPr>
              <a:defRPr sz="1333">
                <a:solidFill>
                  <a:schemeClr val="bg1"/>
                </a:solidFill>
              </a:defRPr>
            </a:lvl5pPr>
            <a:lvl6pPr>
              <a:defRPr sz="2400"/>
            </a:lvl6pPr>
            <a:lvl7pPr>
              <a:defRPr sz="2400"/>
            </a:lvl7pPr>
            <a:lvl8pPr>
              <a:defRPr sz="2400"/>
            </a:lvl8pPr>
            <a:lvl9pPr>
              <a:defRPr sz="2400"/>
            </a:lvl9pPr>
          </a:lstStyle>
          <a:p>
            <a:pPr lvl="0"/>
            <a:r>
              <a:rPr lang="en-GB"/>
              <a:t>Click to edit Master text styles</a:t>
            </a:r>
          </a:p>
        </p:txBody>
      </p:sp>
      <p:sp>
        <p:nvSpPr>
          <p:cNvPr id="4" name="Content Placeholder 3"/>
          <p:cNvSpPr>
            <a:spLocks noGrp="1"/>
          </p:cNvSpPr>
          <p:nvPr>
            <p:ph sz="half" idx="2"/>
          </p:nvPr>
        </p:nvSpPr>
        <p:spPr>
          <a:xfrm>
            <a:off x="6299200" y="1803402"/>
            <a:ext cx="3710299" cy="507999"/>
          </a:xfrm>
        </p:spPr>
        <p:txBody>
          <a:bodyPr/>
          <a:lstStyle>
            <a:lvl1pPr algn="ctr">
              <a:defRPr sz="1867" b="1" i="0" cap="all" baseline="0">
                <a:solidFill>
                  <a:schemeClr val="bg1"/>
                </a:solidFill>
                <a:latin typeface="Impact"/>
              </a:defRPr>
            </a:lvl1pPr>
            <a:lvl2pPr>
              <a:defRPr sz="1867">
                <a:solidFill>
                  <a:schemeClr val="bg1"/>
                </a:solidFill>
              </a:defRPr>
            </a:lvl2pPr>
            <a:lvl3pPr>
              <a:defRPr sz="1600">
                <a:solidFill>
                  <a:schemeClr val="bg1"/>
                </a:solidFill>
              </a:defRPr>
            </a:lvl3pPr>
            <a:lvl4pPr>
              <a:defRPr sz="1467">
                <a:solidFill>
                  <a:schemeClr val="bg1"/>
                </a:solidFill>
              </a:defRPr>
            </a:lvl4pPr>
            <a:lvl5pPr>
              <a:defRPr sz="1333">
                <a:solidFill>
                  <a:schemeClr val="bg1"/>
                </a:solidFill>
              </a:defRPr>
            </a:lvl5pPr>
            <a:lvl6pPr>
              <a:defRPr sz="2400"/>
            </a:lvl6pPr>
            <a:lvl7pPr>
              <a:defRPr sz="2400"/>
            </a:lvl7pPr>
            <a:lvl8pPr>
              <a:defRPr sz="2400"/>
            </a:lvl8pPr>
            <a:lvl9pPr>
              <a:defRPr sz="2400"/>
            </a:lvl9pPr>
          </a:lstStyle>
          <a:p>
            <a:pPr lvl="0"/>
            <a:r>
              <a:rPr lang="en-GB"/>
              <a:t>Click to edit Master text styles</a:t>
            </a:r>
          </a:p>
        </p:txBody>
      </p:sp>
      <p:sp>
        <p:nvSpPr>
          <p:cNvPr id="5" name="Date Placeholder 4"/>
          <p:cNvSpPr>
            <a:spLocks noGrp="1"/>
          </p:cNvSpPr>
          <p:nvPr>
            <p:ph type="dt" sz="half" idx="10"/>
          </p:nvPr>
        </p:nvSpPr>
        <p:spPr/>
        <p:txBody>
          <a:bodyPr/>
          <a:lstStyle>
            <a:lvl1pPr>
              <a:defRPr>
                <a:solidFill>
                  <a:schemeClr val="bg1"/>
                </a:solidFill>
                <a:latin typeface=""/>
              </a:defRPr>
            </a:lvl1pPr>
          </a:lstStyle>
          <a:p>
            <a:fld id="{6E71547E-E658-4B82-B23A-05F223E6E3B8}" type="datetime1">
              <a:rPr lang="en-US" smtClean="0"/>
              <a:t>12/4/24</a:t>
            </a:fld>
            <a:endParaRPr lang="en-US"/>
          </a:p>
        </p:txBody>
      </p:sp>
      <p:sp>
        <p:nvSpPr>
          <p:cNvPr id="10" name="Title 1"/>
          <p:cNvSpPr>
            <a:spLocks noGrp="1"/>
          </p:cNvSpPr>
          <p:nvPr>
            <p:ph type="title"/>
          </p:nvPr>
        </p:nvSpPr>
        <p:spPr>
          <a:xfrm>
            <a:off x="609600" y="274640"/>
            <a:ext cx="8636000" cy="614361"/>
          </a:xfrm>
        </p:spPr>
        <p:txBody>
          <a:bodyPr>
            <a:normAutofit/>
          </a:bodyPr>
          <a:lstStyle>
            <a:lvl1pPr>
              <a:defRPr sz="3200">
                <a:solidFill>
                  <a:srgbClr val="D1263F"/>
                </a:solidFill>
              </a:defRPr>
            </a:lvl1pPr>
          </a:lstStyle>
          <a:p>
            <a:r>
              <a:rPr lang="en-GB"/>
              <a:t>Click to edit Master title style</a:t>
            </a:r>
            <a:endParaRPr lang="en-US"/>
          </a:p>
        </p:txBody>
      </p:sp>
      <p:sp>
        <p:nvSpPr>
          <p:cNvPr id="11" name="Text Placeholder 2"/>
          <p:cNvSpPr>
            <a:spLocks noGrp="1"/>
          </p:cNvSpPr>
          <p:nvPr>
            <p:ph type="body" idx="13"/>
          </p:nvPr>
        </p:nvSpPr>
        <p:spPr>
          <a:xfrm>
            <a:off x="609600" y="889001"/>
            <a:ext cx="8636000" cy="334961"/>
          </a:xfrm>
        </p:spPr>
        <p:txBody>
          <a:bodyPr anchor="b">
            <a:noAutofit/>
          </a:bodyPr>
          <a:lstStyle>
            <a:lvl1pPr marL="0" indent="0">
              <a:buNone/>
              <a:defRPr sz="1867" b="0" i="0">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a:t>Click to edit Master text styles</a:t>
            </a:r>
          </a:p>
        </p:txBody>
      </p:sp>
      <p:pic>
        <p:nvPicPr>
          <p:cNvPr id="12" name="Picture 11" descr="UA92 Full MCR 192 SPOT.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52000" y="274639"/>
            <a:ext cx="1934464" cy="1016939"/>
          </a:xfrm>
          <a:prstGeom prst="rect">
            <a:avLst/>
          </a:prstGeom>
        </p:spPr>
      </p:pic>
      <p:pic>
        <p:nvPicPr>
          <p:cNvPr id="8" name="Picture 7" descr="Circle Graphic 1.jp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2133601" y="2413000"/>
            <a:ext cx="3632649" cy="3590923"/>
          </a:xfrm>
          <a:prstGeom prst="rect">
            <a:avLst/>
          </a:prstGeom>
        </p:spPr>
      </p:pic>
      <p:pic>
        <p:nvPicPr>
          <p:cNvPr id="9" name="Picture 8" descr="Circle Graphic 1.jpg"/>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a:xfrm>
            <a:off x="6299200" y="2413000"/>
            <a:ext cx="3997165" cy="3590923"/>
          </a:xfrm>
          <a:prstGeom prst="rect">
            <a:avLst/>
          </a:prstGeom>
        </p:spPr>
      </p:pic>
    </p:spTree>
    <p:extLst>
      <p:ext uri="{BB962C8B-B14F-4D97-AF65-F5344CB8AC3E}">
        <p14:creationId xmlns:p14="http://schemas.microsoft.com/office/powerpoint/2010/main" val="5773742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Graphic.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3" y="0"/>
            <a:ext cx="12190095" cy="6858000"/>
          </a:xfrm>
          <a:prstGeom prst="rect">
            <a:avLst/>
          </a:prstGeom>
        </p:spPr>
      </p:pic>
      <p:sp>
        <p:nvSpPr>
          <p:cNvPr id="2" name="Title 1"/>
          <p:cNvSpPr>
            <a:spLocks noGrp="1"/>
          </p:cNvSpPr>
          <p:nvPr>
            <p:ph type="title" hasCustomPrompt="1"/>
          </p:nvPr>
        </p:nvSpPr>
        <p:spPr>
          <a:xfrm>
            <a:off x="609600" y="889000"/>
            <a:ext cx="10363200" cy="1362075"/>
          </a:xfrm>
        </p:spPr>
        <p:txBody>
          <a:bodyPr anchor="t"/>
          <a:lstStyle>
            <a:lvl1pPr algn="l">
              <a:defRPr sz="5333" b="1" cap="all"/>
            </a:lvl1pPr>
          </a:lstStyle>
          <a:p>
            <a:r>
              <a:rPr lang="en-GB"/>
              <a:t>Click to edit QUOTE title style</a:t>
            </a:r>
            <a:endParaRPr lang="en-US"/>
          </a:p>
        </p:txBody>
      </p:sp>
      <p:sp>
        <p:nvSpPr>
          <p:cNvPr id="3" name="Text Placeholder 2"/>
          <p:cNvSpPr>
            <a:spLocks noGrp="1"/>
          </p:cNvSpPr>
          <p:nvPr>
            <p:ph type="body" idx="1"/>
          </p:nvPr>
        </p:nvSpPr>
        <p:spPr>
          <a:xfrm>
            <a:off x="609600" y="2645570"/>
            <a:ext cx="10363200" cy="522287"/>
          </a:xfrm>
        </p:spPr>
        <p:txBody>
          <a:bodyPr anchor="b">
            <a:normAutofit/>
          </a:bodyPr>
          <a:lstStyle>
            <a:lvl1pPr marL="0" indent="0">
              <a:buNone/>
              <a:defRPr sz="2133">
                <a:solidFill>
                  <a:schemeClr val="bg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a:t>Click to edit Master text styles</a:t>
            </a:r>
          </a:p>
        </p:txBody>
      </p:sp>
      <p:sp>
        <p:nvSpPr>
          <p:cNvPr id="8" name="Date Placeholder 4"/>
          <p:cNvSpPr>
            <a:spLocks noGrp="1"/>
          </p:cNvSpPr>
          <p:nvPr>
            <p:ph type="dt" sz="half" idx="10"/>
          </p:nvPr>
        </p:nvSpPr>
        <p:spPr>
          <a:xfrm>
            <a:off x="609600" y="6356351"/>
            <a:ext cx="2844800" cy="365125"/>
          </a:xfrm>
        </p:spPr>
        <p:txBody>
          <a:bodyPr/>
          <a:lstStyle>
            <a:lvl1pPr>
              <a:defRPr>
                <a:solidFill>
                  <a:schemeClr val="bg1"/>
                </a:solidFill>
                <a:latin typeface=""/>
              </a:defRPr>
            </a:lvl1pPr>
          </a:lstStyle>
          <a:p>
            <a:fld id="{719D0EFC-E0AF-41A4-BF4A-965A23F30C6B}" type="datetime1">
              <a:rPr lang="en-US" smtClean="0"/>
              <a:t>12/4/24</a:t>
            </a:fld>
            <a:endParaRPr lang="en-US"/>
          </a:p>
        </p:txBody>
      </p:sp>
    </p:spTree>
    <p:extLst>
      <p:ext uri="{BB962C8B-B14F-4D97-AF65-F5344CB8AC3E}">
        <p14:creationId xmlns:p14="http://schemas.microsoft.com/office/powerpoint/2010/main" val="12513121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6" name="Date Placeholder 3"/>
          <p:cNvSpPr>
            <a:spLocks noGrp="1"/>
          </p:cNvSpPr>
          <p:nvPr>
            <p:ph type="dt" sz="half" idx="10"/>
          </p:nvPr>
        </p:nvSpPr>
        <p:spPr>
          <a:xfrm>
            <a:off x="609600" y="6356351"/>
            <a:ext cx="2844800" cy="365125"/>
          </a:xfrm>
        </p:spPr>
        <p:txBody>
          <a:bodyPr/>
          <a:lstStyle/>
          <a:p>
            <a:fld id="{0EBED801-6CDA-40C3-BD2B-F4FD9A2B3E87}" type="datetime1">
              <a:rPr lang="en-US" smtClean="0"/>
              <a:t>12/4/24</a:t>
            </a:fld>
            <a:endParaRPr lang="en-US"/>
          </a:p>
        </p:txBody>
      </p:sp>
    </p:spTree>
    <p:extLst>
      <p:ext uri="{BB962C8B-B14F-4D97-AF65-F5344CB8AC3E}">
        <p14:creationId xmlns:p14="http://schemas.microsoft.com/office/powerpoint/2010/main" val="13294670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Date Placeholder 4"/>
          <p:cNvSpPr>
            <a:spLocks noGrp="1"/>
          </p:cNvSpPr>
          <p:nvPr>
            <p:ph type="dt" sz="half" idx="10"/>
          </p:nvPr>
        </p:nvSpPr>
        <p:spPr>
          <a:xfrm>
            <a:off x="609600" y="6356351"/>
            <a:ext cx="2844800" cy="365125"/>
          </a:xfrm>
        </p:spPr>
        <p:txBody>
          <a:bodyPr/>
          <a:lstStyle>
            <a:lvl1pPr>
              <a:defRPr>
                <a:solidFill>
                  <a:schemeClr val="bg1"/>
                </a:solidFill>
                <a:latin typeface=""/>
              </a:defRPr>
            </a:lvl1pPr>
          </a:lstStyle>
          <a:p>
            <a:fld id="{2DC5F8F0-A680-4746-ADB8-EBF35D4BBA53}" type="datetime1">
              <a:rPr lang="en-US" smtClean="0"/>
              <a:t>12/4/24</a:t>
            </a:fld>
            <a:endParaRPr lang="en-US"/>
          </a:p>
        </p:txBody>
      </p:sp>
      <p:sp>
        <p:nvSpPr>
          <p:cNvPr id="7" name="Title 1"/>
          <p:cNvSpPr>
            <a:spLocks noGrp="1"/>
          </p:cNvSpPr>
          <p:nvPr>
            <p:ph type="title" hasCustomPrompt="1"/>
          </p:nvPr>
        </p:nvSpPr>
        <p:spPr>
          <a:xfrm>
            <a:off x="609600" y="2717800"/>
            <a:ext cx="10566400" cy="1362075"/>
          </a:xfrm>
        </p:spPr>
        <p:txBody>
          <a:bodyPr anchor="ctr"/>
          <a:lstStyle>
            <a:lvl1pPr algn="ctr">
              <a:defRPr sz="5333" b="1" cap="all">
                <a:solidFill>
                  <a:schemeClr val="bg1"/>
                </a:solidFill>
              </a:defRPr>
            </a:lvl1pPr>
          </a:lstStyle>
          <a:p>
            <a:r>
              <a:rPr lang="en-GB"/>
              <a:t>Click to edit QUOTE title style</a:t>
            </a:r>
            <a:endParaRPr lang="en-US"/>
          </a:p>
        </p:txBody>
      </p:sp>
    </p:spTree>
    <p:extLst>
      <p:ext uri="{BB962C8B-B14F-4D97-AF65-F5344CB8AC3E}">
        <p14:creationId xmlns:p14="http://schemas.microsoft.com/office/powerpoint/2010/main" val="7137291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F79AC-7B65-4B3E-B26F-1A2DF35ED7E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30B5B33-26CB-45DC-8CD1-5DCF9EBAE6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A340975-D541-413E-BD4C-D8706FBCF84D}"/>
              </a:ext>
            </a:extLst>
          </p:cNvPr>
          <p:cNvSpPr>
            <a:spLocks noGrp="1"/>
          </p:cNvSpPr>
          <p:nvPr>
            <p:ph type="dt" sz="half" idx="10"/>
          </p:nvPr>
        </p:nvSpPr>
        <p:spPr/>
        <p:txBody>
          <a:bodyPr/>
          <a:lstStyle/>
          <a:p>
            <a:fld id="{DB05A72C-17F4-4EF9-8B7E-CE0B746E4810}" type="datetimeFigureOut">
              <a:rPr lang="en-GB" smtClean="0"/>
              <a:t>04/12/2024</a:t>
            </a:fld>
            <a:endParaRPr lang="en-GB"/>
          </a:p>
        </p:txBody>
      </p:sp>
      <p:sp>
        <p:nvSpPr>
          <p:cNvPr id="5" name="Footer Placeholder 4">
            <a:extLst>
              <a:ext uri="{FF2B5EF4-FFF2-40B4-BE49-F238E27FC236}">
                <a16:creationId xmlns:a16="http://schemas.microsoft.com/office/drawing/2014/main" id="{D5CFCCA0-D59A-4E4B-AD51-6647E8F3B3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B470AC-BDC3-4F51-82BF-56C9869EF515}"/>
              </a:ext>
            </a:extLst>
          </p:cNvPr>
          <p:cNvSpPr>
            <a:spLocks noGrp="1"/>
          </p:cNvSpPr>
          <p:nvPr>
            <p:ph type="sldNum" sz="quarter" idx="12"/>
          </p:nvPr>
        </p:nvSpPr>
        <p:spPr/>
        <p:txBody>
          <a:bodyPr/>
          <a:lstStyle/>
          <a:p>
            <a:fld id="{9D596429-84DE-4AF5-BFA8-2E89FC9C77CC}" type="slidenum">
              <a:rPr lang="en-GB" smtClean="0"/>
              <a:t>‹#›</a:t>
            </a:fld>
            <a:endParaRPr lang="en-GB"/>
          </a:p>
        </p:txBody>
      </p:sp>
    </p:spTree>
    <p:extLst>
      <p:ext uri="{BB962C8B-B14F-4D97-AF65-F5344CB8AC3E}">
        <p14:creationId xmlns:p14="http://schemas.microsoft.com/office/powerpoint/2010/main" val="19456527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cSld name="2_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7348200" h="9753600">
                <a:moveTo>
                  <a:pt x="17348200" y="0"/>
                </a:moveTo>
                <a:lnTo>
                  <a:pt x="0" y="0"/>
                </a:lnTo>
                <a:lnTo>
                  <a:pt x="0" y="9753600"/>
                </a:lnTo>
                <a:lnTo>
                  <a:pt x="17348200" y="9753600"/>
                </a:lnTo>
                <a:lnTo>
                  <a:pt x="17348200" y="0"/>
                </a:lnTo>
                <a:close/>
              </a:path>
            </a:pathLst>
          </a:custGeom>
          <a:solidFill>
            <a:srgbClr val="D5D5D5"/>
          </a:solidFill>
        </p:spPr>
        <p:txBody>
          <a:bodyPr wrap="square" lIns="0" tIns="0" rIns="0" bIns="0" rtlCol="0"/>
          <a:lstStyle/>
          <a:p>
            <a:endParaRPr sz="1265"/>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12/4/24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404209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130426"/>
            <a:ext cx="5384800" cy="1470025"/>
          </a:xfrm>
        </p:spPr>
        <p:txBody>
          <a:bodyPr/>
          <a:lstStyle/>
          <a:p>
            <a:r>
              <a:rPr lang="en-GB"/>
              <a:t>Click to edit Master title style</a:t>
            </a:r>
            <a:endParaRPr lang="en-US"/>
          </a:p>
        </p:txBody>
      </p:sp>
      <p:sp>
        <p:nvSpPr>
          <p:cNvPr id="3" name="Subtitle 2"/>
          <p:cNvSpPr>
            <a:spLocks noGrp="1"/>
          </p:cNvSpPr>
          <p:nvPr>
            <p:ph type="subTitle" idx="1"/>
          </p:nvPr>
        </p:nvSpPr>
        <p:spPr>
          <a:xfrm>
            <a:off x="609600" y="3600451"/>
            <a:ext cx="5384800" cy="1752600"/>
          </a:xfrm>
        </p:spPr>
        <p:txBody>
          <a:bodyPr>
            <a:normAutofit/>
          </a:bodyPr>
          <a:lstStyle>
            <a:lvl1pPr marL="0" indent="0" algn="l">
              <a:buNone/>
              <a:defRPr sz="2133">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sz="1333">
                <a:solidFill>
                  <a:schemeClr val="bg1"/>
                </a:solidFill>
                <a:latin typeface=""/>
              </a:defRPr>
            </a:lvl1pPr>
          </a:lstStyle>
          <a:p>
            <a:fld id="{ADB0B9B0-8B49-41FB-9250-D0B4025797DC}" type="datetime1">
              <a:rPr lang="en-US" smtClean="0"/>
              <a:t>12/4/24</a:t>
            </a:fld>
            <a:endParaRPr lang="en-US"/>
          </a:p>
        </p:txBody>
      </p:sp>
      <p:pic>
        <p:nvPicPr>
          <p:cNvPr id="7" name="Picture 6" descr="UA92 Full MON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7010400" y="1067400"/>
            <a:ext cx="3877133" cy="4800000"/>
          </a:xfrm>
          <a:prstGeom prst="rect">
            <a:avLst/>
          </a:prstGeom>
        </p:spPr>
      </p:pic>
    </p:spTree>
    <p:extLst>
      <p:ext uri="{BB962C8B-B14F-4D97-AF65-F5344CB8AC3E}">
        <p14:creationId xmlns:p14="http://schemas.microsoft.com/office/powerpoint/2010/main" val="22981697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6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905000"/>
            <a:ext cx="5384800" cy="3394075"/>
          </a:xfrm>
        </p:spPr>
        <p:txBody>
          <a:bodyPr/>
          <a:lstStyle>
            <a:lvl1pPr>
              <a:defRPr sz="1867" b="1" i="0" cap="all">
                <a:solidFill>
                  <a:srgbClr val="D1263F"/>
                </a:solidFill>
              </a:defRPr>
            </a:lvl1pPr>
            <a:lvl2pPr>
              <a:defRPr sz="1867">
                <a:solidFill>
                  <a:schemeClr val="bg1"/>
                </a:solidFill>
              </a:defRPr>
            </a:lvl2pPr>
            <a:lvl3pPr>
              <a:defRPr sz="1600">
                <a:solidFill>
                  <a:schemeClr val="bg1"/>
                </a:solidFill>
              </a:defRPr>
            </a:lvl3pPr>
            <a:lvl4pPr>
              <a:defRPr sz="1467">
                <a:solidFill>
                  <a:schemeClr val="bg1"/>
                </a:solidFill>
              </a:defRPr>
            </a:lvl4pPr>
            <a:lvl5pPr>
              <a:defRPr sz="1333">
                <a:solidFill>
                  <a:schemeClr val="bg1"/>
                </a:solidFill>
              </a:defRPr>
            </a:lvl5pPr>
            <a:lvl6pPr>
              <a:defRPr sz="2400"/>
            </a:lvl6pPr>
            <a:lvl7pPr>
              <a:defRPr sz="2400"/>
            </a:lvl7pPr>
            <a:lvl8pPr>
              <a:defRPr sz="2400"/>
            </a:lvl8pPr>
            <a:lvl9pPr>
              <a:defRPr sz="2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905000"/>
            <a:ext cx="5384800" cy="3394075"/>
          </a:xfrm>
        </p:spPr>
        <p:txBody>
          <a:bodyPr/>
          <a:lstStyle>
            <a:lvl1pPr>
              <a:defRPr sz="1867" b="1" i="0" cap="all">
                <a:solidFill>
                  <a:srgbClr val="D1263F"/>
                </a:solidFill>
              </a:defRPr>
            </a:lvl1pPr>
            <a:lvl2pPr>
              <a:defRPr sz="1867">
                <a:solidFill>
                  <a:schemeClr val="bg1"/>
                </a:solidFill>
              </a:defRPr>
            </a:lvl2pPr>
            <a:lvl3pPr>
              <a:defRPr sz="1600">
                <a:solidFill>
                  <a:schemeClr val="bg1"/>
                </a:solidFill>
              </a:defRPr>
            </a:lvl3pPr>
            <a:lvl4pPr>
              <a:defRPr sz="1467">
                <a:solidFill>
                  <a:schemeClr val="bg1"/>
                </a:solidFill>
              </a:defRPr>
            </a:lvl4pPr>
            <a:lvl5pPr>
              <a:defRPr sz="1333">
                <a:solidFill>
                  <a:schemeClr val="bg1"/>
                </a:solidFill>
              </a:defRPr>
            </a:lvl5pPr>
            <a:lvl6pPr>
              <a:defRPr sz="2400"/>
            </a:lvl6pPr>
            <a:lvl7pPr>
              <a:defRPr sz="2400"/>
            </a:lvl7pPr>
            <a:lvl8pPr>
              <a:defRPr sz="2400"/>
            </a:lvl8pPr>
            <a:lvl9pPr>
              <a:defRPr sz="2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lvl1pPr>
              <a:defRPr>
                <a:solidFill>
                  <a:schemeClr val="bg1"/>
                </a:solidFill>
                <a:latin typeface=""/>
              </a:defRPr>
            </a:lvl1pPr>
          </a:lstStyle>
          <a:p>
            <a:fld id="{D570FBB6-F11D-4B82-981B-B3F425C6E76E}" type="datetime1">
              <a:rPr lang="en-US" smtClean="0"/>
              <a:t>12/4/24</a:t>
            </a:fld>
            <a:endParaRPr lang="en-US"/>
          </a:p>
        </p:txBody>
      </p:sp>
      <p:sp>
        <p:nvSpPr>
          <p:cNvPr id="10" name="Title 1"/>
          <p:cNvSpPr>
            <a:spLocks noGrp="1"/>
          </p:cNvSpPr>
          <p:nvPr>
            <p:ph type="title"/>
          </p:nvPr>
        </p:nvSpPr>
        <p:spPr>
          <a:xfrm>
            <a:off x="609600" y="274640"/>
            <a:ext cx="8636000" cy="614361"/>
          </a:xfrm>
        </p:spPr>
        <p:txBody>
          <a:bodyPr>
            <a:normAutofit/>
          </a:bodyPr>
          <a:lstStyle>
            <a:lvl1pPr>
              <a:defRPr sz="3200">
                <a:solidFill>
                  <a:srgbClr val="D1263F"/>
                </a:solidFill>
              </a:defRPr>
            </a:lvl1pPr>
          </a:lstStyle>
          <a:p>
            <a:r>
              <a:rPr lang="en-GB"/>
              <a:t>Click to edit Master title style</a:t>
            </a:r>
            <a:endParaRPr lang="en-US"/>
          </a:p>
        </p:txBody>
      </p:sp>
      <p:sp>
        <p:nvSpPr>
          <p:cNvPr id="11" name="Text Placeholder 2"/>
          <p:cNvSpPr>
            <a:spLocks noGrp="1"/>
          </p:cNvSpPr>
          <p:nvPr>
            <p:ph type="body" idx="13"/>
          </p:nvPr>
        </p:nvSpPr>
        <p:spPr>
          <a:xfrm>
            <a:off x="609600" y="889001"/>
            <a:ext cx="8636000" cy="334961"/>
          </a:xfrm>
        </p:spPr>
        <p:txBody>
          <a:bodyPr anchor="b">
            <a:noAutofit/>
          </a:bodyPr>
          <a:lstStyle>
            <a:lvl1pPr marL="0" indent="0">
              <a:buNone/>
              <a:defRPr sz="1867" b="0" i="0">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a:t>Click to edit Master text styles</a:t>
            </a:r>
          </a:p>
        </p:txBody>
      </p:sp>
    </p:spTree>
    <p:extLst>
      <p:ext uri="{BB962C8B-B14F-4D97-AF65-F5344CB8AC3E}">
        <p14:creationId xmlns:p14="http://schemas.microsoft.com/office/powerpoint/2010/main" val="22882606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905000"/>
            <a:ext cx="5384800" cy="3394075"/>
          </a:xfrm>
        </p:spPr>
        <p:txBody>
          <a:bodyPr/>
          <a:lstStyle>
            <a:lvl1pPr>
              <a:defRPr sz="1867" b="1" i="0" cap="all">
                <a:solidFill>
                  <a:srgbClr val="D1263F"/>
                </a:solidFill>
              </a:defRPr>
            </a:lvl1pPr>
            <a:lvl2pPr>
              <a:defRPr sz="1867">
                <a:solidFill>
                  <a:schemeClr val="bg1"/>
                </a:solidFill>
              </a:defRPr>
            </a:lvl2pPr>
            <a:lvl3pPr>
              <a:defRPr sz="1600">
                <a:solidFill>
                  <a:schemeClr val="bg1"/>
                </a:solidFill>
              </a:defRPr>
            </a:lvl3pPr>
            <a:lvl4pPr>
              <a:defRPr sz="1467">
                <a:solidFill>
                  <a:schemeClr val="bg1"/>
                </a:solidFill>
              </a:defRPr>
            </a:lvl4pPr>
            <a:lvl5pPr>
              <a:defRPr sz="1333">
                <a:solidFill>
                  <a:schemeClr val="bg1"/>
                </a:solidFill>
              </a:defRPr>
            </a:lvl5pPr>
            <a:lvl6pPr>
              <a:defRPr sz="2400"/>
            </a:lvl6pPr>
            <a:lvl7pPr>
              <a:defRPr sz="2400"/>
            </a:lvl7pPr>
            <a:lvl8pPr>
              <a:defRPr sz="2400"/>
            </a:lvl8pPr>
            <a:lvl9pPr>
              <a:defRPr sz="2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905000"/>
            <a:ext cx="5384800" cy="3394075"/>
          </a:xfrm>
        </p:spPr>
        <p:txBody>
          <a:bodyPr/>
          <a:lstStyle>
            <a:lvl1pPr>
              <a:defRPr sz="1867" b="1" i="0" cap="all">
                <a:solidFill>
                  <a:srgbClr val="D1263F"/>
                </a:solidFill>
              </a:defRPr>
            </a:lvl1pPr>
            <a:lvl2pPr>
              <a:defRPr sz="1867">
                <a:solidFill>
                  <a:schemeClr val="bg1"/>
                </a:solidFill>
              </a:defRPr>
            </a:lvl2pPr>
            <a:lvl3pPr>
              <a:defRPr sz="1600">
                <a:solidFill>
                  <a:schemeClr val="bg1"/>
                </a:solidFill>
              </a:defRPr>
            </a:lvl3pPr>
            <a:lvl4pPr>
              <a:defRPr sz="1467">
                <a:solidFill>
                  <a:schemeClr val="bg1"/>
                </a:solidFill>
              </a:defRPr>
            </a:lvl4pPr>
            <a:lvl5pPr>
              <a:defRPr sz="1333">
                <a:solidFill>
                  <a:schemeClr val="bg1"/>
                </a:solidFill>
              </a:defRPr>
            </a:lvl5pPr>
            <a:lvl6pPr>
              <a:defRPr sz="2400"/>
            </a:lvl6pPr>
            <a:lvl7pPr>
              <a:defRPr sz="2400"/>
            </a:lvl7pPr>
            <a:lvl8pPr>
              <a:defRPr sz="2400"/>
            </a:lvl8pPr>
            <a:lvl9pPr>
              <a:defRPr sz="2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lvl1pPr>
              <a:defRPr>
                <a:solidFill>
                  <a:schemeClr val="bg1"/>
                </a:solidFill>
                <a:latin typeface=""/>
              </a:defRPr>
            </a:lvl1pPr>
          </a:lstStyle>
          <a:p>
            <a:fld id="{D570FBB6-F11D-4B82-981B-B3F425C6E76E}" type="datetime1">
              <a:rPr lang="en-US" smtClean="0"/>
              <a:t>12/4/24</a:t>
            </a:fld>
            <a:endParaRPr lang="en-US"/>
          </a:p>
        </p:txBody>
      </p:sp>
      <p:sp>
        <p:nvSpPr>
          <p:cNvPr id="10" name="Title 1"/>
          <p:cNvSpPr>
            <a:spLocks noGrp="1"/>
          </p:cNvSpPr>
          <p:nvPr>
            <p:ph type="title"/>
          </p:nvPr>
        </p:nvSpPr>
        <p:spPr>
          <a:xfrm>
            <a:off x="609600" y="274640"/>
            <a:ext cx="8636000" cy="614361"/>
          </a:xfrm>
        </p:spPr>
        <p:txBody>
          <a:bodyPr>
            <a:normAutofit/>
          </a:bodyPr>
          <a:lstStyle>
            <a:lvl1pPr>
              <a:defRPr sz="3200">
                <a:solidFill>
                  <a:srgbClr val="D1263F"/>
                </a:solidFill>
              </a:defRPr>
            </a:lvl1pPr>
          </a:lstStyle>
          <a:p>
            <a:r>
              <a:rPr lang="en-GB"/>
              <a:t>Click to edit Master title style</a:t>
            </a:r>
            <a:endParaRPr lang="en-US"/>
          </a:p>
        </p:txBody>
      </p:sp>
      <p:sp>
        <p:nvSpPr>
          <p:cNvPr id="11" name="Text Placeholder 2"/>
          <p:cNvSpPr>
            <a:spLocks noGrp="1"/>
          </p:cNvSpPr>
          <p:nvPr>
            <p:ph type="body" idx="13"/>
          </p:nvPr>
        </p:nvSpPr>
        <p:spPr>
          <a:xfrm>
            <a:off x="609600" y="889001"/>
            <a:ext cx="8636000" cy="334961"/>
          </a:xfrm>
        </p:spPr>
        <p:txBody>
          <a:bodyPr anchor="b">
            <a:noAutofit/>
          </a:bodyPr>
          <a:lstStyle>
            <a:lvl1pPr marL="0" indent="0">
              <a:buNone/>
              <a:defRPr sz="1867" b="0" i="0">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a:t>Click to edit Master text styles</a:t>
            </a:r>
          </a:p>
        </p:txBody>
      </p:sp>
    </p:spTree>
    <p:extLst>
      <p:ext uri="{BB962C8B-B14F-4D97-AF65-F5344CB8AC3E}">
        <p14:creationId xmlns:p14="http://schemas.microsoft.com/office/powerpoint/2010/main" val="40228334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905000"/>
            <a:ext cx="5384800" cy="3394075"/>
          </a:xfrm>
        </p:spPr>
        <p:txBody>
          <a:bodyPr/>
          <a:lstStyle>
            <a:lvl1pPr>
              <a:defRPr sz="1867" b="1" i="0" cap="all">
                <a:solidFill>
                  <a:srgbClr val="D1263F"/>
                </a:solidFill>
              </a:defRPr>
            </a:lvl1pPr>
            <a:lvl2pPr>
              <a:defRPr sz="1867">
                <a:solidFill>
                  <a:schemeClr val="bg1"/>
                </a:solidFill>
              </a:defRPr>
            </a:lvl2pPr>
            <a:lvl3pPr>
              <a:defRPr sz="1600">
                <a:solidFill>
                  <a:schemeClr val="bg1"/>
                </a:solidFill>
              </a:defRPr>
            </a:lvl3pPr>
            <a:lvl4pPr>
              <a:defRPr sz="1467">
                <a:solidFill>
                  <a:schemeClr val="bg1"/>
                </a:solidFill>
              </a:defRPr>
            </a:lvl4pPr>
            <a:lvl5pPr>
              <a:defRPr sz="1333">
                <a:solidFill>
                  <a:schemeClr val="bg1"/>
                </a:solidFill>
              </a:defRPr>
            </a:lvl5pPr>
            <a:lvl6pPr>
              <a:defRPr sz="2400"/>
            </a:lvl6pPr>
            <a:lvl7pPr>
              <a:defRPr sz="2400"/>
            </a:lvl7pPr>
            <a:lvl8pPr>
              <a:defRPr sz="2400"/>
            </a:lvl8pPr>
            <a:lvl9pPr>
              <a:defRPr sz="2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905000"/>
            <a:ext cx="5384800" cy="3394075"/>
          </a:xfrm>
        </p:spPr>
        <p:txBody>
          <a:bodyPr/>
          <a:lstStyle>
            <a:lvl1pPr>
              <a:defRPr sz="1867" b="1" i="0" cap="all">
                <a:solidFill>
                  <a:srgbClr val="D1263F"/>
                </a:solidFill>
              </a:defRPr>
            </a:lvl1pPr>
            <a:lvl2pPr>
              <a:defRPr sz="1867">
                <a:solidFill>
                  <a:schemeClr val="bg1"/>
                </a:solidFill>
              </a:defRPr>
            </a:lvl2pPr>
            <a:lvl3pPr>
              <a:defRPr sz="1600">
                <a:solidFill>
                  <a:schemeClr val="bg1"/>
                </a:solidFill>
              </a:defRPr>
            </a:lvl3pPr>
            <a:lvl4pPr>
              <a:defRPr sz="1467">
                <a:solidFill>
                  <a:schemeClr val="bg1"/>
                </a:solidFill>
              </a:defRPr>
            </a:lvl4pPr>
            <a:lvl5pPr>
              <a:defRPr sz="1333">
                <a:solidFill>
                  <a:schemeClr val="bg1"/>
                </a:solidFill>
              </a:defRPr>
            </a:lvl5pPr>
            <a:lvl6pPr>
              <a:defRPr sz="2400"/>
            </a:lvl6pPr>
            <a:lvl7pPr>
              <a:defRPr sz="2400"/>
            </a:lvl7pPr>
            <a:lvl8pPr>
              <a:defRPr sz="2400"/>
            </a:lvl8pPr>
            <a:lvl9pPr>
              <a:defRPr sz="2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lvl1pPr>
              <a:defRPr>
                <a:solidFill>
                  <a:schemeClr val="bg1"/>
                </a:solidFill>
                <a:latin typeface=""/>
              </a:defRPr>
            </a:lvl1pPr>
          </a:lstStyle>
          <a:p>
            <a:fld id="{D570FBB6-F11D-4B82-981B-B3F425C6E76E}" type="datetime1">
              <a:rPr lang="en-US" smtClean="0"/>
              <a:t>12/4/24</a:t>
            </a:fld>
            <a:endParaRPr lang="en-US"/>
          </a:p>
        </p:txBody>
      </p:sp>
      <p:sp>
        <p:nvSpPr>
          <p:cNvPr id="10" name="Title 1"/>
          <p:cNvSpPr>
            <a:spLocks noGrp="1"/>
          </p:cNvSpPr>
          <p:nvPr>
            <p:ph type="title"/>
          </p:nvPr>
        </p:nvSpPr>
        <p:spPr>
          <a:xfrm>
            <a:off x="609600" y="274640"/>
            <a:ext cx="8636000" cy="614361"/>
          </a:xfrm>
        </p:spPr>
        <p:txBody>
          <a:bodyPr>
            <a:normAutofit/>
          </a:bodyPr>
          <a:lstStyle>
            <a:lvl1pPr>
              <a:defRPr sz="3200">
                <a:solidFill>
                  <a:srgbClr val="D1263F"/>
                </a:solidFill>
              </a:defRPr>
            </a:lvl1pPr>
          </a:lstStyle>
          <a:p>
            <a:r>
              <a:rPr lang="en-GB"/>
              <a:t>Click to edit Master title style</a:t>
            </a:r>
            <a:endParaRPr lang="en-US"/>
          </a:p>
        </p:txBody>
      </p:sp>
      <p:sp>
        <p:nvSpPr>
          <p:cNvPr id="11" name="Text Placeholder 2"/>
          <p:cNvSpPr>
            <a:spLocks noGrp="1"/>
          </p:cNvSpPr>
          <p:nvPr>
            <p:ph type="body" idx="13"/>
          </p:nvPr>
        </p:nvSpPr>
        <p:spPr>
          <a:xfrm>
            <a:off x="609600" y="889001"/>
            <a:ext cx="8636000" cy="334961"/>
          </a:xfrm>
        </p:spPr>
        <p:txBody>
          <a:bodyPr anchor="b">
            <a:noAutofit/>
          </a:bodyPr>
          <a:lstStyle>
            <a:lvl1pPr marL="0" indent="0">
              <a:buNone/>
              <a:defRPr sz="1867" b="0" i="0">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a:t>Click to edit Master text styles</a:t>
            </a:r>
          </a:p>
        </p:txBody>
      </p:sp>
    </p:spTree>
    <p:extLst>
      <p:ext uri="{BB962C8B-B14F-4D97-AF65-F5344CB8AC3E}">
        <p14:creationId xmlns:p14="http://schemas.microsoft.com/office/powerpoint/2010/main" val="18733407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4"/>
            <a:ext cx="731736" cy="524813"/>
          </a:xfrm>
          <a:prstGeom prst="rect">
            <a:avLst/>
          </a:prstGeom>
        </p:spPr>
        <p:txBody>
          <a:bodyPr spcFirstLastPara="1" wrap="square" lIns="130075" tIns="130075" rIns="130075" bIns="1300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98590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130426"/>
            <a:ext cx="4470400" cy="1470025"/>
          </a:xfrm>
        </p:spPr>
        <p:txBody>
          <a:bodyPr/>
          <a:lstStyle>
            <a:lvl1pPr>
              <a:defRPr>
                <a:solidFill>
                  <a:srgbClr val="CE013B"/>
                </a:solidFill>
              </a:defRPr>
            </a:lvl1pPr>
          </a:lstStyle>
          <a:p>
            <a:r>
              <a:rPr lang="en-GB"/>
              <a:t>Click to edit Master title style</a:t>
            </a:r>
            <a:endParaRPr lang="en-US"/>
          </a:p>
        </p:txBody>
      </p:sp>
      <p:sp>
        <p:nvSpPr>
          <p:cNvPr id="3" name="Subtitle 2"/>
          <p:cNvSpPr>
            <a:spLocks noGrp="1"/>
          </p:cNvSpPr>
          <p:nvPr>
            <p:ph type="subTitle" idx="1"/>
          </p:nvPr>
        </p:nvSpPr>
        <p:spPr>
          <a:xfrm>
            <a:off x="609600" y="3600451"/>
            <a:ext cx="4470400" cy="1752600"/>
          </a:xfrm>
        </p:spPr>
        <p:txBody>
          <a:bodyPr>
            <a:normAutofit/>
          </a:bodyPr>
          <a:lstStyle>
            <a:lvl1pPr marL="0" indent="0" algn="l">
              <a:buNone/>
              <a:defRPr sz="2133">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sz="1333">
                <a:solidFill>
                  <a:schemeClr val="bg1"/>
                </a:solidFill>
                <a:latin typeface=""/>
              </a:defRPr>
            </a:lvl1pPr>
          </a:lstStyle>
          <a:p>
            <a:fld id="{200676D2-FFC0-4EC8-A348-A7E9869F2EAC}" type="datetime1">
              <a:rPr lang="en-US" smtClean="0"/>
              <a:t>12/4/24</a:t>
            </a:fld>
            <a:endParaRPr lang="en-US"/>
          </a:p>
        </p:txBody>
      </p:sp>
    </p:spTree>
    <p:extLst>
      <p:ext uri="{BB962C8B-B14F-4D97-AF65-F5344CB8AC3E}">
        <p14:creationId xmlns:p14="http://schemas.microsoft.com/office/powerpoint/2010/main" val="636102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40"/>
            <a:ext cx="8636000" cy="614361"/>
          </a:xfrm>
        </p:spPr>
        <p:txBody>
          <a:bodyPr>
            <a:normAutofit/>
          </a:bodyPr>
          <a:lstStyle>
            <a:lvl1pPr>
              <a:defRPr sz="3200">
                <a:solidFill>
                  <a:srgbClr val="D1263F"/>
                </a:solidFill>
              </a:defRPr>
            </a:lvl1pPr>
          </a:lstStyle>
          <a:p>
            <a:r>
              <a:rPr lang="en-GB"/>
              <a:t>Click to edit Master title style</a:t>
            </a:r>
            <a:endParaRPr lang="en-US"/>
          </a:p>
        </p:txBody>
      </p:sp>
      <p:sp>
        <p:nvSpPr>
          <p:cNvPr id="3" name="Content Placeholder 2"/>
          <p:cNvSpPr>
            <a:spLocks noGrp="1"/>
          </p:cNvSpPr>
          <p:nvPr>
            <p:ph idx="1"/>
          </p:nvPr>
        </p:nvSpPr>
        <p:spPr>
          <a:xfrm>
            <a:off x="609600" y="2006599"/>
            <a:ext cx="10972800" cy="4119564"/>
          </a:xfrm>
        </p:spPr>
        <p:txBody>
          <a:bodyPr/>
          <a:lstStyle>
            <a:lvl1pPr>
              <a:defRPr sz="1867" b="1" i="0" cap="all">
                <a:solidFill>
                  <a:srgbClr val="CE013B"/>
                </a:solidFill>
              </a:defRPr>
            </a:lvl1pPr>
            <a:lvl2pPr>
              <a:defRPr sz="1867"/>
            </a:lvl2pPr>
            <a:lvl3pPr>
              <a:defRPr sz="1600"/>
            </a:lvl3pPr>
            <a:lvl4pPr>
              <a:defRPr sz="1467"/>
            </a:lvl4pPr>
            <a:lvl5pPr>
              <a:defRPr sz="1333"/>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2279501-9AE9-4012-8DA6-C12A1A5CBB07}" type="datetime1">
              <a:rPr lang="en-US" smtClean="0"/>
              <a:t>12/4/24</a:t>
            </a:fld>
            <a:endParaRPr lang="en-US"/>
          </a:p>
        </p:txBody>
      </p:sp>
      <p:sp>
        <p:nvSpPr>
          <p:cNvPr id="10" name="Text Placeholder 2"/>
          <p:cNvSpPr>
            <a:spLocks noGrp="1"/>
          </p:cNvSpPr>
          <p:nvPr>
            <p:ph type="body" idx="13"/>
          </p:nvPr>
        </p:nvSpPr>
        <p:spPr>
          <a:xfrm>
            <a:off x="609600" y="889001"/>
            <a:ext cx="8636000" cy="334961"/>
          </a:xfrm>
        </p:spPr>
        <p:txBody>
          <a:bodyPr anchor="b">
            <a:noAutofit/>
          </a:bodyPr>
          <a:lstStyle>
            <a:lvl1pPr marL="0" indent="0">
              <a:buNone/>
              <a:defRPr sz="1867" b="0" i="0"/>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a:t>Click to edit Master text styles</a:t>
            </a:r>
          </a:p>
        </p:txBody>
      </p:sp>
    </p:spTree>
    <p:extLst>
      <p:ext uri="{BB962C8B-B14F-4D97-AF65-F5344CB8AC3E}">
        <p14:creationId xmlns:p14="http://schemas.microsoft.com/office/powerpoint/2010/main" val="3730305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40"/>
            <a:ext cx="8636000" cy="614361"/>
          </a:xfrm>
        </p:spPr>
        <p:txBody>
          <a:bodyPr>
            <a:normAutofit/>
          </a:bodyPr>
          <a:lstStyle>
            <a:lvl1pPr>
              <a:defRPr sz="3200">
                <a:solidFill>
                  <a:srgbClr val="D1263F"/>
                </a:solidFill>
              </a:defRPr>
            </a:lvl1pPr>
          </a:lstStyle>
          <a:p>
            <a:r>
              <a:rPr lang="en-GB"/>
              <a:t>Click to edit Master title style</a:t>
            </a:r>
            <a:endParaRPr lang="en-US"/>
          </a:p>
        </p:txBody>
      </p:sp>
      <p:sp>
        <p:nvSpPr>
          <p:cNvPr id="3" name="Content Placeholder 2"/>
          <p:cNvSpPr>
            <a:spLocks noGrp="1"/>
          </p:cNvSpPr>
          <p:nvPr>
            <p:ph idx="1"/>
          </p:nvPr>
        </p:nvSpPr>
        <p:spPr>
          <a:xfrm>
            <a:off x="609600" y="2006599"/>
            <a:ext cx="10972800" cy="4119564"/>
          </a:xfrm>
        </p:spPr>
        <p:txBody>
          <a:bodyPr/>
          <a:lstStyle>
            <a:lvl1pPr>
              <a:defRPr sz="1867" b="1" i="0" cap="all">
                <a:solidFill>
                  <a:srgbClr val="CE013B"/>
                </a:solidFill>
              </a:defRPr>
            </a:lvl1pPr>
            <a:lvl2pPr>
              <a:defRPr sz="1867"/>
            </a:lvl2pPr>
            <a:lvl3pPr>
              <a:defRPr sz="1600"/>
            </a:lvl3pPr>
            <a:lvl4pPr>
              <a:defRPr sz="1467"/>
            </a:lvl4pPr>
            <a:lvl5pPr>
              <a:defRPr sz="1333"/>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0E65171-AD58-4274-8E0C-43A91AA51D52}" type="datetime1">
              <a:rPr lang="en-US" smtClean="0"/>
              <a:t>12/4/24</a:t>
            </a:fld>
            <a:endParaRPr lang="en-US"/>
          </a:p>
        </p:txBody>
      </p:sp>
      <p:sp>
        <p:nvSpPr>
          <p:cNvPr id="10" name="Text Placeholder 2"/>
          <p:cNvSpPr>
            <a:spLocks noGrp="1"/>
          </p:cNvSpPr>
          <p:nvPr>
            <p:ph type="body" idx="13"/>
          </p:nvPr>
        </p:nvSpPr>
        <p:spPr>
          <a:xfrm>
            <a:off x="609600" y="889001"/>
            <a:ext cx="8636000" cy="334961"/>
          </a:xfrm>
        </p:spPr>
        <p:txBody>
          <a:bodyPr anchor="b">
            <a:noAutofit/>
          </a:bodyPr>
          <a:lstStyle>
            <a:lvl1pPr marL="0" indent="0">
              <a:buNone/>
              <a:defRPr sz="1867" b="0" i="0"/>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a:t>Click to edit Master text styles</a:t>
            </a:r>
          </a:p>
        </p:txBody>
      </p:sp>
      <p:pic>
        <p:nvPicPr>
          <p:cNvPr id="11" name="Picture 10" descr="UA92 Full MCR 192 SPOT.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52000" y="274639"/>
            <a:ext cx="1934464" cy="1016940"/>
          </a:xfrm>
          <a:prstGeom prst="rect">
            <a:avLst/>
          </a:prstGeom>
        </p:spPr>
      </p:pic>
    </p:spTree>
    <p:extLst>
      <p:ext uri="{BB962C8B-B14F-4D97-AF65-F5344CB8AC3E}">
        <p14:creationId xmlns:p14="http://schemas.microsoft.com/office/powerpoint/2010/main" val="4224721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40"/>
            <a:ext cx="8636000" cy="614361"/>
          </a:xfrm>
        </p:spPr>
        <p:txBody>
          <a:bodyPr>
            <a:normAutofit/>
          </a:bodyPr>
          <a:lstStyle>
            <a:lvl1pPr>
              <a:defRPr sz="3200">
                <a:solidFill>
                  <a:schemeClr val="tx1"/>
                </a:solidFill>
              </a:defRPr>
            </a:lvl1pPr>
          </a:lstStyle>
          <a:p>
            <a:r>
              <a:rPr lang="en-GB"/>
              <a:t>Click to edit Master title style</a:t>
            </a:r>
            <a:endParaRPr lang="en-US"/>
          </a:p>
        </p:txBody>
      </p:sp>
      <p:sp>
        <p:nvSpPr>
          <p:cNvPr id="3" name="Content Placeholder 2"/>
          <p:cNvSpPr>
            <a:spLocks noGrp="1"/>
          </p:cNvSpPr>
          <p:nvPr>
            <p:ph idx="1"/>
          </p:nvPr>
        </p:nvSpPr>
        <p:spPr>
          <a:xfrm>
            <a:off x="609600" y="2006599"/>
            <a:ext cx="10972800" cy="4119564"/>
          </a:xfrm>
        </p:spPr>
        <p:txBody>
          <a:bodyPr/>
          <a:lstStyle>
            <a:lvl1pPr>
              <a:defRPr sz="1867" b="1" i="0" cap="all">
                <a:solidFill>
                  <a:schemeClr val="tx1"/>
                </a:solidFill>
              </a:defRPr>
            </a:lvl1pPr>
            <a:lvl2pPr>
              <a:defRPr sz="1867">
                <a:solidFill>
                  <a:schemeClr val="bg1"/>
                </a:solidFill>
              </a:defRPr>
            </a:lvl2pPr>
            <a:lvl3pPr>
              <a:defRPr sz="1600">
                <a:solidFill>
                  <a:schemeClr val="bg1"/>
                </a:solidFill>
              </a:defRPr>
            </a:lvl3pPr>
            <a:lvl4pPr>
              <a:defRPr sz="1467">
                <a:solidFill>
                  <a:schemeClr val="bg1"/>
                </a:solidFill>
              </a:defRPr>
            </a:lvl4pPr>
            <a:lvl5pPr>
              <a:defRPr sz="1333">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solidFill>
                  <a:schemeClr val="bg1"/>
                </a:solidFill>
              </a:defRPr>
            </a:lvl1pPr>
          </a:lstStyle>
          <a:p>
            <a:fld id="{0E160CD8-FECB-4F85-80B4-14F20430C736}" type="datetime1">
              <a:rPr lang="en-US" smtClean="0"/>
              <a:t>12/4/24</a:t>
            </a:fld>
            <a:endParaRPr lang="en-US"/>
          </a:p>
        </p:txBody>
      </p:sp>
      <p:sp>
        <p:nvSpPr>
          <p:cNvPr id="10" name="Text Placeholder 2"/>
          <p:cNvSpPr>
            <a:spLocks noGrp="1"/>
          </p:cNvSpPr>
          <p:nvPr>
            <p:ph type="body" idx="13"/>
          </p:nvPr>
        </p:nvSpPr>
        <p:spPr>
          <a:xfrm>
            <a:off x="609600" y="889001"/>
            <a:ext cx="8636000" cy="334961"/>
          </a:xfrm>
        </p:spPr>
        <p:txBody>
          <a:bodyPr anchor="b">
            <a:noAutofit/>
          </a:bodyPr>
          <a:lstStyle>
            <a:lvl1pPr marL="0" indent="0">
              <a:buNone/>
              <a:defRPr sz="1867" b="0" i="0">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a:t>Click to edit Master text styles</a:t>
            </a:r>
          </a:p>
        </p:txBody>
      </p:sp>
      <p:pic>
        <p:nvPicPr>
          <p:cNvPr id="11" name="Picture 10" descr="UA92 Full MCR 192 SPOT.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52000" y="274639"/>
            <a:ext cx="1934464" cy="1016939"/>
          </a:xfrm>
          <a:prstGeom prst="rect">
            <a:avLst/>
          </a:prstGeom>
        </p:spPr>
      </p:pic>
    </p:spTree>
    <p:extLst>
      <p:ext uri="{BB962C8B-B14F-4D97-AF65-F5344CB8AC3E}">
        <p14:creationId xmlns:p14="http://schemas.microsoft.com/office/powerpoint/2010/main" val="2326698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06400" y="1450976"/>
            <a:ext cx="4470400" cy="1470025"/>
          </a:xfrm>
        </p:spPr>
        <p:txBody>
          <a:bodyPr/>
          <a:lstStyle>
            <a:lvl1pPr>
              <a:defRPr baseline="0">
                <a:solidFill>
                  <a:srgbClr val="CE013B"/>
                </a:solidFill>
              </a:defRPr>
            </a:lvl1pPr>
          </a:lstStyle>
          <a:p>
            <a:r>
              <a:rPr lang="en-GB"/>
              <a:t>“Click to insert    </a:t>
            </a:r>
            <a:br>
              <a:rPr lang="en-GB"/>
            </a:br>
            <a:r>
              <a:rPr lang="en-GB"/>
              <a:t>  quote here.”</a:t>
            </a:r>
            <a:endParaRPr lang="en-US"/>
          </a:p>
        </p:txBody>
      </p:sp>
      <p:sp>
        <p:nvSpPr>
          <p:cNvPr id="3" name="Subtitle 2"/>
          <p:cNvSpPr>
            <a:spLocks noGrp="1"/>
          </p:cNvSpPr>
          <p:nvPr>
            <p:ph type="subTitle" idx="1" hasCustomPrompt="1"/>
          </p:nvPr>
        </p:nvSpPr>
        <p:spPr>
          <a:xfrm>
            <a:off x="609600" y="2921000"/>
            <a:ext cx="4470400" cy="1752600"/>
          </a:xfrm>
        </p:spPr>
        <p:txBody>
          <a:bodyPr>
            <a:normAutofit/>
          </a:bodyPr>
          <a:lstStyle>
            <a:lvl1pPr marL="0" indent="0" algn="l">
              <a:buNone/>
              <a:defRPr sz="160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a:t>Click to edit author style</a:t>
            </a:r>
            <a:endParaRPr lang="en-US"/>
          </a:p>
        </p:txBody>
      </p:sp>
      <p:sp>
        <p:nvSpPr>
          <p:cNvPr id="4" name="Date Placeholder 3"/>
          <p:cNvSpPr>
            <a:spLocks noGrp="1"/>
          </p:cNvSpPr>
          <p:nvPr>
            <p:ph type="dt" sz="half" idx="10"/>
          </p:nvPr>
        </p:nvSpPr>
        <p:spPr/>
        <p:txBody>
          <a:bodyPr/>
          <a:lstStyle>
            <a:lvl1pPr>
              <a:defRPr sz="1333">
                <a:solidFill>
                  <a:schemeClr val="bg1"/>
                </a:solidFill>
                <a:latin typeface=""/>
              </a:defRPr>
            </a:lvl1pPr>
          </a:lstStyle>
          <a:p>
            <a:fld id="{E553399D-223C-432B-8DF9-6852F0B2AEE6}" type="datetime1">
              <a:rPr lang="en-US" smtClean="0"/>
              <a:t>12/4/24</a:t>
            </a:fld>
            <a:endParaRPr lang="en-US"/>
          </a:p>
        </p:txBody>
      </p:sp>
    </p:spTree>
    <p:extLst>
      <p:ext uri="{BB962C8B-B14F-4D97-AF65-F5344CB8AC3E}">
        <p14:creationId xmlns:p14="http://schemas.microsoft.com/office/powerpoint/2010/main" val="75959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705600" y="1450976"/>
            <a:ext cx="4470400" cy="1470025"/>
          </a:xfrm>
        </p:spPr>
        <p:txBody>
          <a:bodyPr/>
          <a:lstStyle>
            <a:lvl1pPr>
              <a:defRPr baseline="0">
                <a:solidFill>
                  <a:srgbClr val="CE013B"/>
                </a:solidFill>
              </a:defRPr>
            </a:lvl1pPr>
          </a:lstStyle>
          <a:p>
            <a:r>
              <a:rPr lang="en-GB"/>
              <a:t>“Click to insert    </a:t>
            </a:r>
            <a:br>
              <a:rPr lang="en-GB"/>
            </a:br>
            <a:r>
              <a:rPr lang="en-GB"/>
              <a:t>  quote here.”</a:t>
            </a:r>
            <a:endParaRPr lang="en-US"/>
          </a:p>
        </p:txBody>
      </p:sp>
      <p:sp>
        <p:nvSpPr>
          <p:cNvPr id="3" name="Subtitle 2"/>
          <p:cNvSpPr>
            <a:spLocks noGrp="1"/>
          </p:cNvSpPr>
          <p:nvPr>
            <p:ph type="subTitle" idx="1" hasCustomPrompt="1"/>
          </p:nvPr>
        </p:nvSpPr>
        <p:spPr>
          <a:xfrm>
            <a:off x="6908800" y="2921000"/>
            <a:ext cx="4470400" cy="1752600"/>
          </a:xfrm>
        </p:spPr>
        <p:txBody>
          <a:bodyPr>
            <a:normAutofit/>
          </a:bodyPr>
          <a:lstStyle>
            <a:lvl1pPr marL="0" indent="0" algn="l">
              <a:buNone/>
              <a:defRPr sz="160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a:t>Click to edit author style</a:t>
            </a:r>
            <a:endParaRPr lang="en-US"/>
          </a:p>
        </p:txBody>
      </p:sp>
      <p:sp>
        <p:nvSpPr>
          <p:cNvPr id="4" name="Date Placeholder 3"/>
          <p:cNvSpPr>
            <a:spLocks noGrp="1"/>
          </p:cNvSpPr>
          <p:nvPr>
            <p:ph type="dt" sz="half" idx="10"/>
          </p:nvPr>
        </p:nvSpPr>
        <p:spPr/>
        <p:txBody>
          <a:bodyPr/>
          <a:lstStyle>
            <a:lvl1pPr>
              <a:defRPr sz="1333">
                <a:solidFill>
                  <a:schemeClr val="bg1"/>
                </a:solidFill>
                <a:latin typeface=""/>
              </a:defRPr>
            </a:lvl1pPr>
          </a:lstStyle>
          <a:p>
            <a:fld id="{23E9F56D-50D8-4935-A47E-92A29E9178D6}" type="datetime1">
              <a:rPr lang="en-US" smtClean="0"/>
              <a:t>12/4/24</a:t>
            </a:fld>
            <a:endParaRPr lang="en-US"/>
          </a:p>
        </p:txBody>
      </p:sp>
    </p:spTree>
    <p:extLst>
      <p:ext uri="{BB962C8B-B14F-4D97-AF65-F5344CB8AC3E}">
        <p14:creationId xmlns:p14="http://schemas.microsoft.com/office/powerpoint/2010/main" val="1627312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sz="1333">
                <a:solidFill>
                  <a:schemeClr val="bg1"/>
                </a:solidFill>
                <a:latin typeface=""/>
              </a:defRPr>
            </a:lvl1pPr>
          </a:lstStyle>
          <a:p>
            <a:fld id="{761D5FAA-4EB5-4055-B601-4FE81BF83811}" type="datetime1">
              <a:rPr lang="en-US" smtClean="0"/>
              <a:t>12/4/24</a:t>
            </a:fld>
            <a:endParaRPr lang="en-US"/>
          </a:p>
        </p:txBody>
      </p:sp>
      <p:sp>
        <p:nvSpPr>
          <p:cNvPr id="5" name="Content Placeholder 2"/>
          <p:cNvSpPr>
            <a:spLocks noGrp="1"/>
          </p:cNvSpPr>
          <p:nvPr>
            <p:ph sz="half" idx="1"/>
          </p:nvPr>
        </p:nvSpPr>
        <p:spPr>
          <a:xfrm>
            <a:off x="609600" y="1905000"/>
            <a:ext cx="3927736" cy="3394075"/>
          </a:xfrm>
        </p:spPr>
        <p:txBody>
          <a:bodyPr/>
          <a:lstStyle>
            <a:lvl1pPr>
              <a:defRPr sz="1867" b="1" i="0" cap="all">
                <a:solidFill>
                  <a:srgbClr val="D1263F"/>
                </a:solidFill>
              </a:defRPr>
            </a:lvl1pPr>
            <a:lvl2pPr>
              <a:defRPr sz="1867">
                <a:solidFill>
                  <a:schemeClr val="bg1"/>
                </a:solidFill>
              </a:defRPr>
            </a:lvl2pPr>
            <a:lvl3pPr>
              <a:defRPr sz="1600">
                <a:solidFill>
                  <a:schemeClr val="bg1"/>
                </a:solidFill>
              </a:defRPr>
            </a:lvl3pPr>
            <a:lvl4pPr>
              <a:defRPr sz="1467">
                <a:solidFill>
                  <a:schemeClr val="bg1"/>
                </a:solidFill>
              </a:defRPr>
            </a:lvl4pPr>
            <a:lvl5pPr>
              <a:defRPr sz="1333">
                <a:solidFill>
                  <a:schemeClr val="bg1"/>
                </a:solidFill>
              </a:defRPr>
            </a:lvl5pPr>
            <a:lvl6pPr>
              <a:defRPr sz="2400"/>
            </a:lvl6pPr>
            <a:lvl7pPr>
              <a:defRPr sz="2400"/>
            </a:lvl7pPr>
            <a:lvl8pPr>
              <a:defRPr sz="2400"/>
            </a:lvl8pPr>
            <a:lvl9pPr>
              <a:defRPr sz="2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itle 1"/>
          <p:cNvSpPr>
            <a:spLocks noGrp="1"/>
          </p:cNvSpPr>
          <p:nvPr>
            <p:ph type="title"/>
          </p:nvPr>
        </p:nvSpPr>
        <p:spPr>
          <a:xfrm>
            <a:off x="609600" y="274640"/>
            <a:ext cx="6299200" cy="614361"/>
          </a:xfrm>
        </p:spPr>
        <p:txBody>
          <a:bodyPr>
            <a:normAutofit/>
          </a:bodyPr>
          <a:lstStyle>
            <a:lvl1pPr>
              <a:defRPr sz="3200">
                <a:solidFill>
                  <a:srgbClr val="D1263F"/>
                </a:solidFill>
              </a:defRPr>
            </a:lvl1pPr>
          </a:lstStyle>
          <a:p>
            <a:r>
              <a:rPr lang="en-GB"/>
              <a:t>Click to edit Master title style</a:t>
            </a:r>
            <a:endParaRPr lang="en-US"/>
          </a:p>
        </p:txBody>
      </p:sp>
      <p:sp>
        <p:nvSpPr>
          <p:cNvPr id="7" name="Text Placeholder 2"/>
          <p:cNvSpPr>
            <a:spLocks noGrp="1"/>
          </p:cNvSpPr>
          <p:nvPr>
            <p:ph type="body" idx="13"/>
          </p:nvPr>
        </p:nvSpPr>
        <p:spPr>
          <a:xfrm>
            <a:off x="609600" y="889001"/>
            <a:ext cx="6299200" cy="334961"/>
          </a:xfrm>
        </p:spPr>
        <p:txBody>
          <a:bodyPr anchor="b">
            <a:noAutofit/>
          </a:bodyPr>
          <a:lstStyle>
            <a:lvl1pPr marL="0" indent="0">
              <a:buNone/>
              <a:defRPr sz="1867" b="0" i="0">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a:t>Click to edit Master text styles</a:t>
            </a:r>
          </a:p>
        </p:txBody>
      </p:sp>
    </p:spTree>
    <p:extLst>
      <p:ext uri="{BB962C8B-B14F-4D97-AF65-F5344CB8AC3E}">
        <p14:creationId xmlns:p14="http://schemas.microsoft.com/office/powerpoint/2010/main" val="924468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333">
                <a:solidFill>
                  <a:schemeClr val="tx1">
                    <a:tint val="75000"/>
                  </a:schemeClr>
                </a:solidFill>
              </a:defRPr>
            </a:lvl1pPr>
          </a:lstStyle>
          <a:p>
            <a:fld id="{2FBD77DA-1FA2-442E-9F43-A66F002C0E80}" type="datetime1">
              <a:rPr lang="en-US" smtClean="0"/>
              <a:t>12/4/24</a:t>
            </a:fld>
            <a:endParaRPr lang="en-US"/>
          </a:p>
        </p:txBody>
      </p:sp>
    </p:spTree>
    <p:extLst>
      <p:ext uri="{BB962C8B-B14F-4D97-AF65-F5344CB8AC3E}">
        <p14:creationId xmlns:p14="http://schemas.microsoft.com/office/powerpoint/2010/main" val="1566857002"/>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 id="2147483833" r:id="rId13"/>
    <p:sldLayoutId id="2147483834" r:id="rId14"/>
    <p:sldLayoutId id="2147483835" r:id="rId15"/>
    <p:sldLayoutId id="2147483836" r:id="rId16"/>
    <p:sldLayoutId id="2147483837" r:id="rId17"/>
    <p:sldLayoutId id="2147483838" r:id="rId18"/>
    <p:sldLayoutId id="2147483840" r:id="rId19"/>
    <p:sldLayoutId id="2147483841" r:id="rId20"/>
    <p:sldLayoutId id="2147483842" r:id="rId21"/>
    <p:sldLayoutId id="2147483843" r:id="rId22"/>
    <p:sldLayoutId id="2147483844" r:id="rId23"/>
  </p:sldLayoutIdLst>
  <p:hf hdr="0" dt="0"/>
  <p:txStyles>
    <p:titleStyle>
      <a:lvl1pPr algn="l" defTabSz="609585" rtl="0" eaLnBrk="1" latinLnBrk="0" hangingPunct="1">
        <a:spcBef>
          <a:spcPct val="0"/>
        </a:spcBef>
        <a:buNone/>
        <a:defRPr sz="3733" kern="1200" cap="all">
          <a:solidFill>
            <a:schemeClr val="tx1"/>
          </a:solidFill>
          <a:latin typeface="Impact"/>
          <a:ea typeface="+mj-ea"/>
          <a:cs typeface="+mj-cs"/>
        </a:defRPr>
      </a:lvl1pPr>
    </p:titleStyle>
    <p:bodyStyle>
      <a:lvl1pPr marL="0" indent="-457189" algn="l" defTabSz="609585" rtl="0" eaLnBrk="1" latinLnBrk="0" hangingPunct="1">
        <a:spcBef>
          <a:spcPct val="20000"/>
        </a:spcBef>
        <a:buFontTx/>
        <a:buNone/>
        <a:defRPr sz="4267" kern="1200">
          <a:solidFill>
            <a:schemeClr val="tx1"/>
          </a:solidFill>
          <a:latin typeface="Arial"/>
          <a:ea typeface="+mn-ea"/>
          <a:cs typeface="+mn-cs"/>
        </a:defRPr>
      </a:lvl1pPr>
      <a:lvl2pPr marL="0" indent="-380990" algn="l" defTabSz="609585" rtl="0" eaLnBrk="1" latinLnBrk="0" hangingPunct="1">
        <a:spcBef>
          <a:spcPct val="20000"/>
        </a:spcBef>
        <a:buFontTx/>
        <a:buNone/>
        <a:defRPr sz="3733" kern="1200">
          <a:solidFill>
            <a:schemeClr val="tx1"/>
          </a:solidFill>
          <a:latin typeface="Arial"/>
          <a:ea typeface="+mn-ea"/>
          <a:cs typeface="+mn-cs"/>
        </a:defRPr>
      </a:lvl2pPr>
      <a:lvl3pPr marL="0" indent="-304792" algn="l" defTabSz="609585" rtl="0" eaLnBrk="1" latinLnBrk="0" hangingPunct="1">
        <a:spcBef>
          <a:spcPct val="20000"/>
        </a:spcBef>
        <a:buFontTx/>
        <a:buNone/>
        <a:defRPr sz="3200" kern="1200">
          <a:solidFill>
            <a:schemeClr val="tx1"/>
          </a:solidFill>
          <a:latin typeface="Arial"/>
          <a:ea typeface="+mn-ea"/>
          <a:cs typeface="+mn-cs"/>
        </a:defRPr>
      </a:lvl3pPr>
      <a:lvl4pPr marL="0" indent="-304792" algn="l" defTabSz="609585" rtl="0" eaLnBrk="1" latinLnBrk="0" hangingPunct="1">
        <a:spcBef>
          <a:spcPct val="20000"/>
        </a:spcBef>
        <a:buFontTx/>
        <a:buNone/>
        <a:defRPr sz="2667" kern="1200">
          <a:solidFill>
            <a:schemeClr val="tx1"/>
          </a:solidFill>
          <a:latin typeface="Arial"/>
          <a:ea typeface="+mn-ea"/>
          <a:cs typeface="+mn-cs"/>
        </a:defRPr>
      </a:lvl4pPr>
      <a:lvl5pPr marL="0" indent="-304792" algn="l" defTabSz="609585" rtl="0" eaLnBrk="1" latinLnBrk="0" hangingPunct="1">
        <a:spcBef>
          <a:spcPct val="20000"/>
        </a:spcBef>
        <a:buFontTx/>
        <a:buNone/>
        <a:defRPr sz="2667" kern="1200">
          <a:solidFill>
            <a:schemeClr val="tx1"/>
          </a:solidFill>
          <a:latin typeface="Arial"/>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15.png"/><Relationship Id="rId5" Type="http://schemas.openxmlformats.org/officeDocument/2006/relationships/image" Target="../media/image11.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8.xml"/><Relationship Id="rId6" Type="http://schemas.openxmlformats.org/officeDocument/2006/relationships/image" Target="../media/image21.png"/><Relationship Id="rId5" Type="http://schemas.openxmlformats.org/officeDocument/2006/relationships/image" Target="../media/image16.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hyperlink" Target="mailto:alison@chxchallenge.com" TargetMode="External"/><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hyperlink" Target="mailto:Robbie@chxchallenge.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7.png"/><Relationship Id="rId1" Type="http://schemas.openxmlformats.org/officeDocument/2006/relationships/slideLayout" Target="../slideLayouts/slideLayout18.xml"/><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E52B0D2C-9826-C6C0-F360-5481F754C2FA}"/>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159629" y="1279596"/>
            <a:ext cx="7872742" cy="4657494"/>
          </a:xfrm>
        </p:spPr>
      </p:pic>
      <p:sp>
        <p:nvSpPr>
          <p:cNvPr id="4" name="Footer Placeholder 3">
            <a:extLst>
              <a:ext uri="{FF2B5EF4-FFF2-40B4-BE49-F238E27FC236}">
                <a16:creationId xmlns:a16="http://schemas.microsoft.com/office/drawing/2014/main" id="{F27EED13-1BA9-86A0-A48E-4464F79F5C3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F7CC1AE-ECF2-28B8-B54F-84A8A3451E9F}"/>
              </a:ext>
            </a:extLst>
          </p:cNvPr>
          <p:cNvSpPr>
            <a:spLocks noGrp="1"/>
          </p:cNvSpPr>
          <p:nvPr>
            <p:ph type="sldNum" sz="quarter" idx="12"/>
          </p:nvPr>
        </p:nvSpPr>
        <p:spPr/>
        <p:txBody>
          <a:bodyPr/>
          <a:lstStyle/>
          <a:p>
            <a:fld id="{9D596429-84DE-4AF5-BFA8-2E89FC9C77CC}" type="slidenum">
              <a:rPr lang="en-GB" smtClean="0"/>
              <a:t>1</a:t>
            </a:fld>
            <a:endParaRPr lang="en-GB"/>
          </a:p>
        </p:txBody>
      </p:sp>
      <p:pic>
        <p:nvPicPr>
          <p:cNvPr id="8" name="Picture 7">
            <a:extLst>
              <a:ext uri="{FF2B5EF4-FFF2-40B4-BE49-F238E27FC236}">
                <a16:creationId xmlns:a16="http://schemas.microsoft.com/office/drawing/2014/main" id="{49157F1C-E5EB-39F9-5AEA-1D8976116FC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1"/>
          <a:stretch/>
        </p:blipFill>
        <p:spPr>
          <a:xfrm>
            <a:off x="1" y="0"/>
            <a:ext cx="1747606" cy="6794643"/>
          </a:xfrm>
          <a:prstGeom prst="rect">
            <a:avLst/>
          </a:prstGeom>
        </p:spPr>
      </p:pic>
      <p:pic>
        <p:nvPicPr>
          <p:cNvPr id="9" name="Picture 8">
            <a:extLst>
              <a:ext uri="{FF2B5EF4-FFF2-40B4-BE49-F238E27FC236}">
                <a16:creationId xmlns:a16="http://schemas.microsoft.com/office/drawing/2014/main" id="{1768A4A8-F3EC-FA4F-5694-DD0CAD75F78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456209" y="0"/>
            <a:ext cx="1659403" cy="6847892"/>
          </a:xfrm>
          <a:prstGeom prst="rect">
            <a:avLst/>
          </a:prstGeom>
        </p:spPr>
      </p:pic>
      <p:pic>
        <p:nvPicPr>
          <p:cNvPr id="14" name="Picture 13">
            <a:extLst>
              <a:ext uri="{FF2B5EF4-FFF2-40B4-BE49-F238E27FC236}">
                <a16:creationId xmlns:a16="http://schemas.microsoft.com/office/drawing/2014/main" id="{750EFB52-3EA7-DB1B-9419-8A913B426C7E}"/>
              </a:ext>
            </a:extLst>
          </p:cNvPr>
          <p:cNvPicPr>
            <a:picLocks noChangeAspect="1"/>
          </p:cNvPicPr>
          <p:nvPr/>
        </p:nvPicPr>
        <p:blipFill>
          <a:blip r:embed="rId6" cstate="email">
            <a:extLst>
              <a:ext uri="{28A0092B-C50C-407E-A947-70E740481C1C}">
                <a14:useLocalDpi xmlns:a14="http://schemas.microsoft.com/office/drawing/2010/main"/>
              </a:ext>
            </a:extLst>
          </a:blip>
          <a:srcRect t="-150"/>
          <a:stretch/>
        </p:blipFill>
        <p:spPr>
          <a:xfrm>
            <a:off x="1620741" y="10108"/>
            <a:ext cx="8962334" cy="6752633"/>
          </a:xfrm>
          <a:prstGeom prst="rect">
            <a:avLst/>
          </a:prstGeom>
        </p:spPr>
      </p:pic>
    </p:spTree>
    <p:extLst>
      <p:ext uri="{BB962C8B-B14F-4D97-AF65-F5344CB8AC3E}">
        <p14:creationId xmlns:p14="http://schemas.microsoft.com/office/powerpoint/2010/main" val="28969327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CFF5FF70-E099-F494-5B40-A0962DD649CB}"/>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670342" y="1773016"/>
            <a:ext cx="9001068" cy="3973600"/>
          </a:xfrm>
        </p:spPr>
      </p:pic>
      <p:sp>
        <p:nvSpPr>
          <p:cNvPr id="4" name="Footer Placeholder 3">
            <a:extLst>
              <a:ext uri="{FF2B5EF4-FFF2-40B4-BE49-F238E27FC236}">
                <a16:creationId xmlns:a16="http://schemas.microsoft.com/office/drawing/2014/main" id="{E91E743B-F72A-6997-1C2A-61A0FCA627B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1B52920-0A1F-B060-D213-C987846548F4}"/>
              </a:ext>
            </a:extLst>
          </p:cNvPr>
          <p:cNvSpPr>
            <a:spLocks noGrp="1"/>
          </p:cNvSpPr>
          <p:nvPr>
            <p:ph type="sldNum" sz="quarter" idx="12"/>
          </p:nvPr>
        </p:nvSpPr>
        <p:spPr/>
        <p:txBody>
          <a:bodyPr/>
          <a:lstStyle/>
          <a:p>
            <a:fld id="{9D596429-84DE-4AF5-BFA8-2E89FC9C77CC}" type="slidenum">
              <a:rPr lang="en-GB" smtClean="0"/>
              <a:t>2</a:t>
            </a:fld>
            <a:endParaRPr lang="en-GB"/>
          </a:p>
        </p:txBody>
      </p:sp>
      <p:pic>
        <p:nvPicPr>
          <p:cNvPr id="8" name="Picture 7">
            <a:extLst>
              <a:ext uri="{FF2B5EF4-FFF2-40B4-BE49-F238E27FC236}">
                <a16:creationId xmlns:a16="http://schemas.microsoft.com/office/drawing/2014/main" id="{0597054C-A8C8-840F-B968-CD380FDCE89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 y="0"/>
            <a:ext cx="1659403" cy="6797488"/>
          </a:xfrm>
          <a:prstGeom prst="rect">
            <a:avLst/>
          </a:prstGeom>
        </p:spPr>
      </p:pic>
      <p:pic>
        <p:nvPicPr>
          <p:cNvPr id="9" name="Picture 8">
            <a:extLst>
              <a:ext uri="{FF2B5EF4-FFF2-40B4-BE49-F238E27FC236}">
                <a16:creationId xmlns:a16="http://schemas.microsoft.com/office/drawing/2014/main" id="{227B7896-97C4-6574-8DC2-581E8C7E220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456209" y="0"/>
            <a:ext cx="1659403" cy="6847892"/>
          </a:xfrm>
          <a:prstGeom prst="rect">
            <a:avLst/>
          </a:prstGeom>
        </p:spPr>
      </p:pic>
      <p:pic>
        <p:nvPicPr>
          <p:cNvPr id="12" name="Picture 11">
            <a:extLst>
              <a:ext uri="{FF2B5EF4-FFF2-40B4-BE49-F238E27FC236}">
                <a16:creationId xmlns:a16="http://schemas.microsoft.com/office/drawing/2014/main" id="{D06840BC-2726-9795-12B2-807ABA6DD32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439471" y="5746616"/>
            <a:ext cx="1011135" cy="911679"/>
          </a:xfrm>
          <a:prstGeom prst="rect">
            <a:avLst/>
          </a:prstGeom>
        </p:spPr>
      </p:pic>
      <p:pic>
        <p:nvPicPr>
          <p:cNvPr id="14" name="Picture 13">
            <a:extLst>
              <a:ext uri="{FF2B5EF4-FFF2-40B4-BE49-F238E27FC236}">
                <a16:creationId xmlns:a16="http://schemas.microsoft.com/office/drawing/2014/main" id="{F45CE88E-30C6-E5DE-CB17-9D5CFD360E6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741394" y="5789364"/>
            <a:ext cx="1584244" cy="910802"/>
          </a:xfrm>
          <a:prstGeom prst="rect">
            <a:avLst/>
          </a:prstGeom>
        </p:spPr>
      </p:pic>
      <p:sp>
        <p:nvSpPr>
          <p:cNvPr id="16" name="TextBox 30">
            <a:extLst>
              <a:ext uri="{FF2B5EF4-FFF2-40B4-BE49-F238E27FC236}">
                <a16:creationId xmlns:a16="http://schemas.microsoft.com/office/drawing/2014/main" id="{133BF066-6F33-A88E-9ED5-D94C438A66D3}"/>
              </a:ext>
            </a:extLst>
          </p:cNvPr>
          <p:cNvSpPr txBox="1"/>
          <p:nvPr/>
        </p:nvSpPr>
        <p:spPr>
          <a:xfrm rot="772175">
            <a:off x="6192149" y="1695091"/>
            <a:ext cx="4869132" cy="2759410"/>
          </a:xfrm>
          <a:prstGeom prst="rect">
            <a:avLst/>
          </a:prstGeom>
        </p:spPr>
        <p:txBody>
          <a:bodyPr wrap="square" lIns="0" tIns="0" rIns="0" bIns="0" rtlCol="0" anchor="t">
            <a:spAutoFit/>
          </a:bodyPr>
          <a:lstStyle/>
          <a:p>
            <a:pPr marL="0" marR="0" lvl="0" indent="0" algn="ctr" defTabSz="914400" rtl="0" eaLnBrk="1" fontAlgn="auto" latinLnBrk="0" hangingPunct="1">
              <a:lnSpc>
                <a:spcPts val="11271"/>
              </a:lnSpc>
              <a:spcBef>
                <a:spcPts val="0"/>
              </a:spcBef>
              <a:spcAft>
                <a:spcPts val="0"/>
              </a:spcAft>
              <a:buClrTx/>
              <a:buSzTx/>
              <a:buFontTx/>
              <a:buNone/>
              <a:tabLst/>
              <a:defRPr/>
            </a:pPr>
            <a:r>
              <a:rPr lang="en-US" sz="6600" dirty="0">
                <a:effectLst>
                  <a:glow rad="127000">
                    <a:prstClr val="white">
                      <a:alpha val="50000"/>
                    </a:prstClr>
                  </a:glow>
                </a:effectLst>
                <a:latin typeface="Knewave"/>
              </a:rPr>
              <a:t>4 – 8 June 2025</a:t>
            </a:r>
            <a:endParaRPr kumimoji="0" lang="en-US" sz="6600" b="0" i="0" u="none" strike="noStrike" kern="1200" cap="none" spc="0" normalizeH="0" baseline="0" noProof="0" dirty="0">
              <a:ln>
                <a:noFill/>
              </a:ln>
              <a:effectLst>
                <a:glow rad="127000">
                  <a:prstClr val="white">
                    <a:alpha val="50000"/>
                  </a:prstClr>
                </a:glow>
              </a:effectLst>
              <a:uLnTx/>
              <a:uFillTx/>
              <a:latin typeface="Knewave"/>
              <a:ea typeface="+mn-ea"/>
              <a:cs typeface="+mn-cs"/>
            </a:endParaRPr>
          </a:p>
        </p:txBody>
      </p:sp>
      <p:sp>
        <p:nvSpPr>
          <p:cNvPr id="20" name="Title 19">
            <a:extLst>
              <a:ext uri="{FF2B5EF4-FFF2-40B4-BE49-F238E27FC236}">
                <a16:creationId xmlns:a16="http://schemas.microsoft.com/office/drawing/2014/main" id="{042D5A2A-D9AB-97CB-D0F4-EDA4605CFF8F}"/>
              </a:ext>
            </a:extLst>
          </p:cNvPr>
          <p:cNvSpPr>
            <a:spLocks noGrp="1"/>
          </p:cNvSpPr>
          <p:nvPr>
            <p:ph type="title"/>
          </p:nvPr>
        </p:nvSpPr>
        <p:spPr/>
        <p:txBody>
          <a:bodyPr>
            <a:normAutofit fontScale="90000"/>
          </a:bodyPr>
          <a:lstStyle/>
          <a:p>
            <a:r>
              <a:rPr lang="en-GB" sz="5400" dirty="0">
                <a:solidFill>
                  <a:schemeClr val="bg1"/>
                </a:solidFill>
                <a:ea typeface="+mn-ea"/>
                <a:cs typeface="+mn-cs"/>
              </a:rPr>
              <a:t>3</a:t>
            </a:r>
            <a:r>
              <a:rPr lang="en-GB" sz="4000" dirty="0">
                <a:solidFill>
                  <a:schemeClr val="bg1"/>
                </a:solidFill>
                <a:ea typeface="+mn-ea"/>
                <a:cs typeface="+mn-cs"/>
              </a:rPr>
              <a:t> </a:t>
            </a:r>
            <a:r>
              <a:rPr lang="en-GB" sz="4000" dirty="0">
                <a:solidFill>
                  <a:srgbClr val="E50A47"/>
                </a:solidFill>
                <a:ea typeface="+mn-ea"/>
                <a:cs typeface="+mn-cs"/>
              </a:rPr>
              <a:t>Countries. </a:t>
            </a:r>
            <a:r>
              <a:rPr lang="en-GB" sz="5400" dirty="0">
                <a:solidFill>
                  <a:schemeClr val="bg1"/>
                </a:solidFill>
                <a:ea typeface="+mn-ea"/>
                <a:cs typeface="+mn-cs"/>
              </a:rPr>
              <a:t>3</a:t>
            </a:r>
            <a:r>
              <a:rPr lang="en-GB" sz="4000" dirty="0">
                <a:solidFill>
                  <a:srgbClr val="E50A47"/>
                </a:solidFill>
                <a:ea typeface="+mn-ea"/>
                <a:cs typeface="+mn-cs"/>
              </a:rPr>
              <a:t> peaks. </a:t>
            </a:r>
            <a:r>
              <a:rPr lang="en-GB" sz="5400" dirty="0">
                <a:solidFill>
                  <a:schemeClr val="bg1"/>
                </a:solidFill>
                <a:ea typeface="+mn-ea"/>
                <a:cs typeface="+mn-cs"/>
              </a:rPr>
              <a:t>3</a:t>
            </a:r>
            <a:r>
              <a:rPr lang="en-GB" sz="4000" dirty="0">
                <a:solidFill>
                  <a:srgbClr val="E50A47"/>
                </a:solidFill>
                <a:ea typeface="+mn-ea"/>
                <a:cs typeface="+mn-cs"/>
              </a:rPr>
              <a:t> days. </a:t>
            </a:r>
            <a:r>
              <a:rPr lang="en-GB" sz="5400" dirty="0">
                <a:solidFill>
                  <a:schemeClr val="bg1"/>
                </a:solidFill>
                <a:ea typeface="+mn-ea"/>
                <a:cs typeface="+mn-cs"/>
              </a:rPr>
              <a:t>3</a:t>
            </a:r>
            <a:r>
              <a:rPr lang="en-GB" sz="4000" dirty="0">
                <a:solidFill>
                  <a:srgbClr val="E50A47"/>
                </a:solidFill>
                <a:ea typeface="+mn-ea"/>
                <a:cs typeface="+mn-cs"/>
              </a:rPr>
              <a:t> Causes. </a:t>
            </a:r>
            <a:r>
              <a:rPr lang="en-GB" sz="5400">
                <a:solidFill>
                  <a:schemeClr val="bg1"/>
                </a:solidFill>
                <a:ea typeface="+mn-ea"/>
                <a:cs typeface="+mn-cs"/>
              </a:rPr>
              <a:t>1</a:t>
            </a:r>
            <a:r>
              <a:rPr lang="en-GB" sz="6600">
                <a:solidFill>
                  <a:schemeClr val="bg1"/>
                </a:solidFill>
                <a:ea typeface="+mn-ea"/>
                <a:cs typeface="+mn-cs"/>
              </a:rPr>
              <a:t> </a:t>
            </a:r>
            <a:r>
              <a:rPr lang="en-GB" sz="4000">
                <a:solidFill>
                  <a:srgbClr val="E50A47"/>
                </a:solidFill>
                <a:ea typeface="+mn-ea"/>
                <a:cs typeface="+mn-cs"/>
              </a:rPr>
              <a:t>challenge</a:t>
            </a:r>
            <a:endParaRPr lang="en-GB"/>
          </a:p>
        </p:txBody>
      </p:sp>
    </p:spTree>
    <p:extLst>
      <p:ext uri="{BB962C8B-B14F-4D97-AF65-F5344CB8AC3E}">
        <p14:creationId xmlns:p14="http://schemas.microsoft.com/office/powerpoint/2010/main" val="41521339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4BE46-420A-A690-FB8C-7618F8835E4D}"/>
              </a:ext>
            </a:extLst>
          </p:cNvPr>
          <p:cNvSpPr>
            <a:spLocks noGrp="1"/>
          </p:cNvSpPr>
          <p:nvPr>
            <p:ph type="title"/>
          </p:nvPr>
        </p:nvSpPr>
        <p:spPr>
          <a:xfrm>
            <a:off x="519669" y="133201"/>
            <a:ext cx="10972800" cy="1143000"/>
          </a:xfrm>
        </p:spPr>
        <p:txBody>
          <a:bodyPr>
            <a:normAutofit fontScale="90000"/>
          </a:bodyPr>
          <a:lstStyle/>
          <a:p>
            <a:r>
              <a:rPr lang="en-GB" sz="3600" dirty="0">
                <a:solidFill>
                  <a:srgbClr val="E50A47"/>
                </a:solidFill>
                <a:ea typeface="+mn-ea"/>
                <a:cs typeface="+mn-cs"/>
              </a:rPr>
              <a:t>Join UA92 and CHX challenge for a unique &amp; memorable event</a:t>
            </a:r>
          </a:p>
        </p:txBody>
      </p:sp>
      <p:sp>
        <p:nvSpPr>
          <p:cNvPr id="4" name="Footer Placeholder 3">
            <a:extLst>
              <a:ext uri="{FF2B5EF4-FFF2-40B4-BE49-F238E27FC236}">
                <a16:creationId xmlns:a16="http://schemas.microsoft.com/office/drawing/2014/main" id="{2832000A-F0EE-E443-A374-9DE18FCEF12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0CA2E23-CBA1-D964-9D1B-5589FB19A1AD}"/>
              </a:ext>
            </a:extLst>
          </p:cNvPr>
          <p:cNvSpPr>
            <a:spLocks noGrp="1"/>
          </p:cNvSpPr>
          <p:nvPr>
            <p:ph type="sldNum" sz="quarter" idx="12"/>
          </p:nvPr>
        </p:nvSpPr>
        <p:spPr/>
        <p:txBody>
          <a:bodyPr/>
          <a:lstStyle/>
          <a:p>
            <a:fld id="{9D596429-84DE-4AF5-BFA8-2E89FC9C77CC}" type="slidenum">
              <a:rPr lang="en-GB" smtClean="0"/>
              <a:t>3</a:t>
            </a:fld>
            <a:endParaRPr lang="en-GB"/>
          </a:p>
        </p:txBody>
      </p:sp>
      <p:pic>
        <p:nvPicPr>
          <p:cNvPr id="6" name="Picture 5">
            <a:extLst>
              <a:ext uri="{FF2B5EF4-FFF2-40B4-BE49-F238E27FC236}">
                <a16:creationId xmlns:a16="http://schemas.microsoft.com/office/drawing/2014/main" id="{384917E9-001B-A8EC-F191-FFCD49B7ED9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947198"/>
            <a:ext cx="1584244" cy="910802"/>
          </a:xfrm>
          <a:prstGeom prst="rect">
            <a:avLst/>
          </a:prstGeom>
        </p:spPr>
      </p:pic>
      <p:pic>
        <p:nvPicPr>
          <p:cNvPr id="7" name="Picture 6">
            <a:extLst>
              <a:ext uri="{FF2B5EF4-FFF2-40B4-BE49-F238E27FC236}">
                <a16:creationId xmlns:a16="http://schemas.microsoft.com/office/drawing/2014/main" id="{E08C55BA-1BBB-4738-4058-EA64517F2BF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80865" y="5879780"/>
            <a:ext cx="1011135" cy="911679"/>
          </a:xfrm>
          <a:prstGeom prst="rect">
            <a:avLst/>
          </a:prstGeom>
        </p:spPr>
      </p:pic>
      <p:sp>
        <p:nvSpPr>
          <p:cNvPr id="10" name="TextBox 9">
            <a:extLst>
              <a:ext uri="{FF2B5EF4-FFF2-40B4-BE49-F238E27FC236}">
                <a16:creationId xmlns:a16="http://schemas.microsoft.com/office/drawing/2014/main" id="{718C3FF4-DE0D-DDDB-BE53-6411135FA247}"/>
              </a:ext>
            </a:extLst>
          </p:cNvPr>
          <p:cNvSpPr txBox="1"/>
          <p:nvPr/>
        </p:nvSpPr>
        <p:spPr>
          <a:xfrm>
            <a:off x="609600" y="1358763"/>
            <a:ext cx="6269182" cy="4893647"/>
          </a:xfrm>
          <a:prstGeom prst="rect">
            <a:avLst/>
          </a:prstGeom>
          <a:noFill/>
        </p:spPr>
        <p:txBody>
          <a:bodyPr wrap="square" lIns="91440" tIns="45720" rIns="91440" bIns="45720" rtlCol="0" anchor="t">
            <a:spAutoFit/>
          </a:bodyPr>
          <a:lstStyle/>
          <a:p>
            <a:pPr algn="ctr"/>
            <a:r>
              <a:rPr lang="en-GB" sz="1600" dirty="0">
                <a:solidFill>
                  <a:schemeClr val="bg1"/>
                </a:solidFill>
                <a:latin typeface="Anton" pitchFamily="2" charset="0"/>
              </a:rPr>
              <a:t>Head to the iconic mountain town of Chamonix in the French Alps to enjoy a very special few days raising money for a great cause.</a:t>
            </a:r>
          </a:p>
          <a:p>
            <a:pPr algn="ctr"/>
            <a:endParaRPr lang="en-GB" sz="1600" dirty="0">
              <a:solidFill>
                <a:schemeClr val="bg1"/>
              </a:solidFill>
              <a:latin typeface="Anton" pitchFamily="2" charset="0"/>
            </a:endParaRPr>
          </a:p>
          <a:p>
            <a:pPr algn="ctr"/>
            <a:r>
              <a:rPr lang="en-GB" sz="1600" dirty="0">
                <a:solidFill>
                  <a:schemeClr val="bg1"/>
                </a:solidFill>
                <a:latin typeface="Anton"/>
              </a:rPr>
              <a:t>A chance to challenge yourself in the mountains, demonstrate your resilience, find your greatness and raise funds for UA92.</a:t>
            </a:r>
          </a:p>
          <a:p>
            <a:pPr algn="ctr"/>
            <a:endParaRPr lang="en-GB" sz="1600" dirty="0">
              <a:solidFill>
                <a:schemeClr val="bg1"/>
              </a:solidFill>
              <a:latin typeface="Anton" pitchFamily="2" charset="0"/>
            </a:endParaRPr>
          </a:p>
          <a:p>
            <a:pPr algn="ctr"/>
            <a:r>
              <a:rPr lang="en-GB" sz="1600" dirty="0">
                <a:solidFill>
                  <a:schemeClr val="bg1"/>
                </a:solidFill>
                <a:latin typeface="Anton"/>
              </a:rPr>
              <a:t>After each day, each peak, we return to an impressive Alpine chalet to enjoy a hot tub, a three-course meal and a glass of red.</a:t>
            </a:r>
          </a:p>
          <a:p>
            <a:pPr algn="ctr"/>
            <a:endParaRPr lang="en-GB" sz="1600" dirty="0">
              <a:solidFill>
                <a:schemeClr val="bg1"/>
              </a:solidFill>
              <a:latin typeface="Anton" pitchFamily="2" charset="0"/>
            </a:endParaRPr>
          </a:p>
          <a:p>
            <a:pPr algn="ctr"/>
            <a:r>
              <a:rPr lang="en-GB" sz="1400" dirty="0">
                <a:solidFill>
                  <a:schemeClr val="bg1"/>
                </a:solidFill>
                <a:latin typeface="Anton" pitchFamily="2" charset="0"/>
              </a:rPr>
              <a:t>Example itinerary:</a:t>
            </a:r>
          </a:p>
          <a:p>
            <a:pPr algn="ctr"/>
            <a:endParaRPr lang="en-GB" sz="1400" dirty="0">
              <a:solidFill>
                <a:schemeClr val="bg1"/>
              </a:solidFill>
              <a:latin typeface="Anton" pitchFamily="2" charset="0"/>
            </a:endParaRPr>
          </a:p>
          <a:p>
            <a:pPr algn="ctr"/>
            <a:r>
              <a:rPr lang="en-GB" sz="1400" dirty="0">
                <a:solidFill>
                  <a:schemeClr val="bg1"/>
                </a:solidFill>
                <a:latin typeface="Anton" pitchFamily="2" charset="0"/>
              </a:rPr>
              <a:t>Day 1: Arrive in Chamonix in the afternoon / evening in time for welcome drinks, dinner and overnight in a luxury chalet. </a:t>
            </a:r>
          </a:p>
          <a:p>
            <a:pPr algn="ctr"/>
            <a:endParaRPr lang="en-GB" sz="1400" dirty="0">
              <a:solidFill>
                <a:schemeClr val="bg1"/>
              </a:solidFill>
              <a:latin typeface="Anton" pitchFamily="2" charset="0"/>
            </a:endParaRPr>
          </a:p>
          <a:p>
            <a:pPr algn="ctr"/>
            <a:r>
              <a:rPr lang="en-GB" sz="1400" dirty="0">
                <a:solidFill>
                  <a:schemeClr val="bg1"/>
                </a:solidFill>
                <a:latin typeface="Anton" pitchFamily="2" charset="0"/>
              </a:rPr>
              <a:t>Day 2. 3 and 4: Breakfast in the chalet then head out to hike the peaks, forest paths, alpine pastures and open trials to the chosen peak each day. </a:t>
            </a:r>
          </a:p>
          <a:p>
            <a:pPr algn="ctr"/>
            <a:endParaRPr lang="en-GB" sz="1400" dirty="0">
              <a:solidFill>
                <a:schemeClr val="bg1"/>
              </a:solidFill>
              <a:latin typeface="Anton" pitchFamily="2" charset="0"/>
            </a:endParaRPr>
          </a:p>
          <a:p>
            <a:pPr algn="ctr"/>
            <a:r>
              <a:rPr lang="en-GB" sz="1400" dirty="0">
                <a:solidFill>
                  <a:schemeClr val="bg1"/>
                </a:solidFill>
                <a:latin typeface="Anton" pitchFamily="2" charset="0"/>
              </a:rPr>
              <a:t>After enjoying a picnic lunch on each summit, descent to Chamonix for a celebration drink and dinner in the chalet. </a:t>
            </a:r>
          </a:p>
          <a:p>
            <a:pPr algn="ctr"/>
            <a:endParaRPr lang="en-GB" sz="1400" dirty="0">
              <a:solidFill>
                <a:schemeClr val="bg1"/>
              </a:solidFill>
              <a:latin typeface="Anton" pitchFamily="2" charset="0"/>
            </a:endParaRPr>
          </a:p>
          <a:p>
            <a:pPr algn="ctr"/>
            <a:r>
              <a:rPr lang="en-GB" sz="1400" dirty="0">
                <a:solidFill>
                  <a:schemeClr val="bg1"/>
                </a:solidFill>
                <a:latin typeface="Anton" pitchFamily="2" charset="0"/>
              </a:rPr>
              <a:t>Over the 3 days we hike 3 peaks, 3 countries </a:t>
            </a:r>
          </a:p>
        </p:txBody>
      </p:sp>
      <p:pic>
        <p:nvPicPr>
          <p:cNvPr id="15" name="Picture 14">
            <a:extLst>
              <a:ext uri="{FF2B5EF4-FFF2-40B4-BE49-F238E27FC236}">
                <a16:creationId xmlns:a16="http://schemas.microsoft.com/office/drawing/2014/main" id="{909C7CFA-77E1-7708-D7BE-37CF1D04F697}"/>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7772524" y="1276201"/>
            <a:ext cx="3719945" cy="2406217"/>
          </a:xfrm>
          <a:prstGeom prst="rect">
            <a:avLst/>
          </a:prstGeom>
        </p:spPr>
      </p:pic>
      <p:sp>
        <p:nvSpPr>
          <p:cNvPr id="17" name="Rectangle 16">
            <a:extLst>
              <a:ext uri="{FF2B5EF4-FFF2-40B4-BE49-F238E27FC236}">
                <a16:creationId xmlns:a16="http://schemas.microsoft.com/office/drawing/2014/main" id="{4DD647FE-C7BB-5198-43D6-653B014D8ACC}"/>
              </a:ext>
            </a:extLst>
          </p:cNvPr>
          <p:cNvSpPr/>
          <p:nvPr/>
        </p:nvSpPr>
        <p:spPr>
          <a:xfrm>
            <a:off x="8194964" y="4435254"/>
            <a:ext cx="2985901" cy="1967345"/>
          </a:xfrm>
          <a:prstGeom prst="rect">
            <a:avLst/>
          </a:prstGeom>
          <a:noFill/>
          <a:ln>
            <a:solidFill>
              <a:srgbClr val="E5004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An example day……</a:t>
            </a:r>
          </a:p>
          <a:p>
            <a:pPr algn="ctr"/>
            <a:endParaRPr lang="en-GB" sz="800" dirty="0"/>
          </a:p>
          <a:p>
            <a:pPr algn="ctr"/>
            <a:r>
              <a:rPr lang="en-GB" sz="1200" dirty="0"/>
              <a:t>8.00 am – Breakfast</a:t>
            </a:r>
          </a:p>
          <a:p>
            <a:pPr algn="ctr"/>
            <a:r>
              <a:rPr lang="en-GB" sz="1200" dirty="0"/>
              <a:t>9.00 – Depart chalet</a:t>
            </a:r>
          </a:p>
          <a:p>
            <a:pPr algn="ctr"/>
            <a:r>
              <a:rPr lang="en-GB" sz="1200" dirty="0"/>
              <a:t>9.15am – Hike starts</a:t>
            </a:r>
          </a:p>
          <a:p>
            <a:pPr algn="ctr"/>
            <a:r>
              <a:rPr lang="en-GB" sz="1200" dirty="0"/>
              <a:t>1.00pm – Lunch on the summit</a:t>
            </a:r>
          </a:p>
          <a:p>
            <a:pPr algn="ctr"/>
            <a:r>
              <a:rPr lang="en-GB" sz="1200" dirty="0"/>
              <a:t>4.45pm – Return to chalet</a:t>
            </a:r>
          </a:p>
          <a:p>
            <a:pPr algn="ctr"/>
            <a:r>
              <a:rPr lang="en-GB" sz="1200" dirty="0"/>
              <a:t>5.00pm – Hot tub / recovery / free time</a:t>
            </a:r>
          </a:p>
          <a:p>
            <a:pPr algn="ctr"/>
            <a:r>
              <a:rPr lang="en-GB" sz="1200" dirty="0"/>
              <a:t>7.00 – Dinner &amp; drinks</a:t>
            </a:r>
          </a:p>
          <a:p>
            <a:pPr algn="ctr"/>
            <a:r>
              <a:rPr lang="en-GB" sz="1200" dirty="0"/>
              <a:t>9.00pm – Free time</a:t>
            </a:r>
          </a:p>
        </p:txBody>
      </p:sp>
      <p:sp>
        <p:nvSpPr>
          <p:cNvPr id="18" name="TextBox 17">
            <a:extLst>
              <a:ext uri="{FF2B5EF4-FFF2-40B4-BE49-F238E27FC236}">
                <a16:creationId xmlns:a16="http://schemas.microsoft.com/office/drawing/2014/main" id="{E65E178C-7099-268B-9348-FD472209014A}"/>
              </a:ext>
            </a:extLst>
          </p:cNvPr>
          <p:cNvSpPr txBox="1"/>
          <p:nvPr/>
        </p:nvSpPr>
        <p:spPr>
          <a:xfrm>
            <a:off x="7772524" y="3740350"/>
            <a:ext cx="3787704" cy="461665"/>
          </a:xfrm>
          <a:prstGeom prst="rect">
            <a:avLst/>
          </a:prstGeom>
          <a:noFill/>
        </p:spPr>
        <p:txBody>
          <a:bodyPr wrap="none" rtlCol="0">
            <a:spAutoFit/>
          </a:bodyPr>
          <a:lstStyle/>
          <a:p>
            <a:pPr algn="ctr"/>
            <a:r>
              <a:rPr lang="en-GB" sz="1200" dirty="0">
                <a:solidFill>
                  <a:schemeClr val="bg1"/>
                </a:solidFill>
              </a:rPr>
              <a:t>All routes and summits are subject to weather conditions </a:t>
            </a:r>
          </a:p>
          <a:p>
            <a:pPr algn="ctr"/>
            <a:r>
              <a:rPr lang="en-GB" sz="1200" dirty="0">
                <a:solidFill>
                  <a:schemeClr val="bg1"/>
                </a:solidFill>
              </a:rPr>
              <a:t>and assessment of the group’s safety. </a:t>
            </a:r>
          </a:p>
        </p:txBody>
      </p:sp>
    </p:spTree>
    <p:extLst>
      <p:ext uri="{BB962C8B-B14F-4D97-AF65-F5344CB8AC3E}">
        <p14:creationId xmlns:p14="http://schemas.microsoft.com/office/powerpoint/2010/main" val="7757210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A8279A7F-242B-F897-677F-561F15B9B562}"/>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969994" y="1231342"/>
            <a:ext cx="7974136" cy="4565709"/>
          </a:xfrm>
        </p:spPr>
      </p:pic>
      <p:sp>
        <p:nvSpPr>
          <p:cNvPr id="4" name="Footer Placeholder 3">
            <a:extLst>
              <a:ext uri="{FF2B5EF4-FFF2-40B4-BE49-F238E27FC236}">
                <a16:creationId xmlns:a16="http://schemas.microsoft.com/office/drawing/2014/main" id="{3499AB8F-2F3D-6765-0C71-14384ECA5D8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519047B-EB8C-CBB3-F58E-CA01A04A9179}"/>
              </a:ext>
            </a:extLst>
          </p:cNvPr>
          <p:cNvSpPr>
            <a:spLocks noGrp="1"/>
          </p:cNvSpPr>
          <p:nvPr>
            <p:ph type="sldNum" sz="quarter" idx="12"/>
          </p:nvPr>
        </p:nvSpPr>
        <p:spPr/>
        <p:txBody>
          <a:bodyPr/>
          <a:lstStyle/>
          <a:p>
            <a:fld id="{9D596429-84DE-4AF5-BFA8-2E89FC9C77CC}" type="slidenum">
              <a:rPr lang="en-GB" smtClean="0"/>
              <a:t>4</a:t>
            </a:fld>
            <a:endParaRPr lang="en-GB"/>
          </a:p>
        </p:txBody>
      </p:sp>
      <p:pic>
        <p:nvPicPr>
          <p:cNvPr id="8" name="Picture 7">
            <a:extLst>
              <a:ext uri="{FF2B5EF4-FFF2-40B4-BE49-F238E27FC236}">
                <a16:creationId xmlns:a16="http://schemas.microsoft.com/office/drawing/2014/main" id="{5732369E-6162-63FA-24BF-28110F15C6F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34216"/>
            <a:ext cx="1447799" cy="6882108"/>
          </a:xfrm>
          <a:prstGeom prst="rect">
            <a:avLst/>
          </a:prstGeom>
        </p:spPr>
      </p:pic>
      <p:pic>
        <p:nvPicPr>
          <p:cNvPr id="9" name="Picture 8">
            <a:extLst>
              <a:ext uri="{FF2B5EF4-FFF2-40B4-BE49-F238E27FC236}">
                <a16:creationId xmlns:a16="http://schemas.microsoft.com/office/drawing/2014/main" id="{11A510B1-0C60-DB98-891F-225E69836A4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636625" y="0"/>
            <a:ext cx="1478987" cy="6847892"/>
          </a:xfrm>
          <a:prstGeom prst="rect">
            <a:avLst/>
          </a:prstGeom>
        </p:spPr>
      </p:pic>
      <p:pic>
        <p:nvPicPr>
          <p:cNvPr id="11" name="Picture 10">
            <a:extLst>
              <a:ext uri="{FF2B5EF4-FFF2-40B4-BE49-F238E27FC236}">
                <a16:creationId xmlns:a16="http://schemas.microsoft.com/office/drawing/2014/main" id="{8242C301-5DD4-4B4C-2622-3AF17EBB4A4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07776" y="5924657"/>
            <a:ext cx="1584244" cy="910802"/>
          </a:xfrm>
          <a:prstGeom prst="rect">
            <a:avLst/>
          </a:prstGeom>
        </p:spPr>
      </p:pic>
      <p:pic>
        <p:nvPicPr>
          <p:cNvPr id="12" name="Picture 11">
            <a:extLst>
              <a:ext uri="{FF2B5EF4-FFF2-40B4-BE49-F238E27FC236}">
                <a16:creationId xmlns:a16="http://schemas.microsoft.com/office/drawing/2014/main" id="{1522F148-D2A1-D6C7-3BC1-9CA7B89D802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209915" y="5856520"/>
            <a:ext cx="1110733" cy="1001480"/>
          </a:xfrm>
          <a:prstGeom prst="rect">
            <a:avLst/>
          </a:prstGeom>
        </p:spPr>
      </p:pic>
      <p:sp>
        <p:nvSpPr>
          <p:cNvPr id="13" name="Title 1">
            <a:extLst>
              <a:ext uri="{FF2B5EF4-FFF2-40B4-BE49-F238E27FC236}">
                <a16:creationId xmlns:a16="http://schemas.microsoft.com/office/drawing/2014/main" id="{90BA811C-ADD3-79ED-C8AE-91BE2DE6D38A}"/>
              </a:ext>
            </a:extLst>
          </p:cNvPr>
          <p:cNvSpPr>
            <a:spLocks noGrp="1"/>
          </p:cNvSpPr>
          <p:nvPr>
            <p:ph type="title"/>
          </p:nvPr>
        </p:nvSpPr>
        <p:spPr>
          <a:xfrm>
            <a:off x="873804" y="-39263"/>
            <a:ext cx="10972800" cy="1143000"/>
          </a:xfrm>
        </p:spPr>
        <p:txBody>
          <a:bodyPr>
            <a:normAutofit/>
          </a:bodyPr>
          <a:lstStyle/>
          <a:p>
            <a:r>
              <a:rPr lang="en-GB" sz="4800" dirty="0">
                <a:solidFill>
                  <a:schemeClr val="bg1"/>
                </a:solidFill>
                <a:ea typeface="+mn-ea"/>
                <a:cs typeface="+mn-cs"/>
              </a:rPr>
              <a:t>3</a:t>
            </a:r>
            <a:r>
              <a:rPr lang="en-GB" sz="3600" dirty="0">
                <a:solidFill>
                  <a:schemeClr val="bg1"/>
                </a:solidFill>
                <a:ea typeface="+mn-ea"/>
                <a:cs typeface="+mn-cs"/>
              </a:rPr>
              <a:t> </a:t>
            </a:r>
            <a:r>
              <a:rPr lang="en-GB" sz="3600" dirty="0">
                <a:solidFill>
                  <a:srgbClr val="E50A47"/>
                </a:solidFill>
                <a:ea typeface="+mn-ea"/>
                <a:cs typeface="+mn-cs"/>
              </a:rPr>
              <a:t>Countries. </a:t>
            </a:r>
            <a:r>
              <a:rPr lang="en-GB" sz="4800" dirty="0">
                <a:solidFill>
                  <a:schemeClr val="bg1"/>
                </a:solidFill>
                <a:ea typeface="+mn-ea"/>
                <a:cs typeface="+mn-cs"/>
              </a:rPr>
              <a:t>3</a:t>
            </a:r>
            <a:r>
              <a:rPr lang="en-GB" sz="3600" dirty="0">
                <a:solidFill>
                  <a:srgbClr val="E50A47"/>
                </a:solidFill>
                <a:ea typeface="+mn-ea"/>
                <a:cs typeface="+mn-cs"/>
              </a:rPr>
              <a:t> peaks. </a:t>
            </a:r>
            <a:r>
              <a:rPr lang="en-GB" sz="4800" dirty="0">
                <a:solidFill>
                  <a:schemeClr val="bg1"/>
                </a:solidFill>
                <a:ea typeface="+mn-ea"/>
                <a:cs typeface="+mn-cs"/>
              </a:rPr>
              <a:t>3</a:t>
            </a:r>
            <a:r>
              <a:rPr lang="en-GB" sz="3600" dirty="0">
                <a:solidFill>
                  <a:srgbClr val="E50A47"/>
                </a:solidFill>
                <a:ea typeface="+mn-ea"/>
                <a:cs typeface="+mn-cs"/>
              </a:rPr>
              <a:t> days. </a:t>
            </a:r>
            <a:r>
              <a:rPr lang="en-GB" sz="4800" dirty="0">
                <a:solidFill>
                  <a:schemeClr val="bg1"/>
                </a:solidFill>
                <a:ea typeface="+mn-ea"/>
                <a:cs typeface="+mn-cs"/>
              </a:rPr>
              <a:t>3</a:t>
            </a:r>
            <a:r>
              <a:rPr lang="en-GB" sz="3600" dirty="0">
                <a:solidFill>
                  <a:srgbClr val="E50A47"/>
                </a:solidFill>
                <a:ea typeface="+mn-ea"/>
                <a:cs typeface="+mn-cs"/>
              </a:rPr>
              <a:t> Causes. </a:t>
            </a:r>
            <a:r>
              <a:rPr lang="en-GB" sz="4800" dirty="0">
                <a:solidFill>
                  <a:schemeClr val="bg1"/>
                </a:solidFill>
                <a:ea typeface="+mn-ea"/>
                <a:cs typeface="+mn-cs"/>
              </a:rPr>
              <a:t>1</a:t>
            </a:r>
            <a:r>
              <a:rPr lang="en-GB" sz="6000" dirty="0">
                <a:solidFill>
                  <a:schemeClr val="bg1"/>
                </a:solidFill>
                <a:ea typeface="+mn-ea"/>
                <a:cs typeface="+mn-cs"/>
              </a:rPr>
              <a:t> </a:t>
            </a:r>
            <a:r>
              <a:rPr lang="en-GB" sz="3600" dirty="0">
                <a:solidFill>
                  <a:srgbClr val="E50A47"/>
                </a:solidFill>
                <a:ea typeface="+mn-ea"/>
                <a:cs typeface="+mn-cs"/>
              </a:rPr>
              <a:t>challenge.</a:t>
            </a:r>
          </a:p>
        </p:txBody>
      </p:sp>
    </p:spTree>
    <p:extLst>
      <p:ext uri="{BB962C8B-B14F-4D97-AF65-F5344CB8AC3E}">
        <p14:creationId xmlns:p14="http://schemas.microsoft.com/office/powerpoint/2010/main" val="20376831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ECAB7D52-4030-0EAE-FE86-948F18C2C3EA}"/>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9171709" y="0"/>
            <a:ext cx="2337528" cy="6862639"/>
          </a:xfrm>
        </p:spPr>
      </p:pic>
      <p:sp>
        <p:nvSpPr>
          <p:cNvPr id="4" name="Footer Placeholder 3">
            <a:extLst>
              <a:ext uri="{FF2B5EF4-FFF2-40B4-BE49-F238E27FC236}">
                <a16:creationId xmlns:a16="http://schemas.microsoft.com/office/drawing/2014/main" id="{5336DC23-DD05-E8B2-593E-17079C29BB9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7B0D84D-80DE-5682-9430-78A6826E1907}"/>
              </a:ext>
            </a:extLst>
          </p:cNvPr>
          <p:cNvSpPr>
            <a:spLocks noGrp="1"/>
          </p:cNvSpPr>
          <p:nvPr>
            <p:ph type="sldNum" sz="quarter" idx="12"/>
          </p:nvPr>
        </p:nvSpPr>
        <p:spPr/>
        <p:txBody>
          <a:bodyPr/>
          <a:lstStyle/>
          <a:p>
            <a:fld id="{9D596429-84DE-4AF5-BFA8-2E89FC9C77CC}" type="slidenum">
              <a:rPr lang="en-GB" smtClean="0"/>
              <a:t>5</a:t>
            </a:fld>
            <a:endParaRPr lang="en-GB"/>
          </a:p>
        </p:txBody>
      </p:sp>
      <p:pic>
        <p:nvPicPr>
          <p:cNvPr id="8" name="Picture 7">
            <a:extLst>
              <a:ext uri="{FF2B5EF4-FFF2-40B4-BE49-F238E27FC236}">
                <a16:creationId xmlns:a16="http://schemas.microsoft.com/office/drawing/2014/main" id="{7974357A-5136-DF99-0978-61CF0A93978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132127" y="0"/>
            <a:ext cx="983485" cy="6847892"/>
          </a:xfrm>
          <a:prstGeom prst="rect">
            <a:avLst/>
          </a:prstGeom>
        </p:spPr>
      </p:pic>
      <p:pic>
        <p:nvPicPr>
          <p:cNvPr id="9" name="Picture 8">
            <a:extLst>
              <a:ext uri="{FF2B5EF4-FFF2-40B4-BE49-F238E27FC236}">
                <a16:creationId xmlns:a16="http://schemas.microsoft.com/office/drawing/2014/main" id="{CDA6546C-6C7E-891F-46D4-A7A7389B998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 y="12192"/>
            <a:ext cx="1059872" cy="6847892"/>
          </a:xfrm>
          <a:prstGeom prst="rect">
            <a:avLst/>
          </a:prstGeom>
        </p:spPr>
      </p:pic>
      <p:pic>
        <p:nvPicPr>
          <p:cNvPr id="10" name="Picture 9">
            <a:extLst>
              <a:ext uri="{FF2B5EF4-FFF2-40B4-BE49-F238E27FC236}">
                <a16:creationId xmlns:a16="http://schemas.microsoft.com/office/drawing/2014/main" id="{E4709219-9E8B-A68E-CE61-36D82F88018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466204" y="6208362"/>
            <a:ext cx="609503" cy="549552"/>
          </a:xfrm>
          <a:prstGeom prst="rect">
            <a:avLst/>
          </a:prstGeom>
        </p:spPr>
      </p:pic>
      <p:pic>
        <p:nvPicPr>
          <p:cNvPr id="11" name="Picture 10">
            <a:extLst>
              <a:ext uri="{FF2B5EF4-FFF2-40B4-BE49-F238E27FC236}">
                <a16:creationId xmlns:a16="http://schemas.microsoft.com/office/drawing/2014/main" id="{5FE8AB45-6ACB-7CEC-ABEE-805F1C96628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6388" y="6208362"/>
            <a:ext cx="1112393" cy="639529"/>
          </a:xfrm>
          <a:prstGeom prst="rect">
            <a:avLst/>
          </a:prstGeom>
        </p:spPr>
      </p:pic>
      <p:sp>
        <p:nvSpPr>
          <p:cNvPr id="14" name="Title 1">
            <a:extLst>
              <a:ext uri="{FF2B5EF4-FFF2-40B4-BE49-F238E27FC236}">
                <a16:creationId xmlns:a16="http://schemas.microsoft.com/office/drawing/2014/main" id="{4F2A9E13-6DF7-FC28-3774-676C98856D7F}"/>
              </a:ext>
            </a:extLst>
          </p:cNvPr>
          <p:cNvSpPr>
            <a:spLocks noGrp="1"/>
          </p:cNvSpPr>
          <p:nvPr>
            <p:ph type="title"/>
          </p:nvPr>
        </p:nvSpPr>
        <p:spPr>
          <a:xfrm>
            <a:off x="1087582" y="-128438"/>
            <a:ext cx="10972800" cy="1143000"/>
          </a:xfrm>
        </p:spPr>
        <p:txBody>
          <a:bodyPr>
            <a:normAutofit/>
          </a:bodyPr>
          <a:lstStyle/>
          <a:p>
            <a:r>
              <a:rPr lang="en-GB" sz="3600" dirty="0">
                <a:solidFill>
                  <a:srgbClr val="E50A47"/>
                </a:solidFill>
                <a:ea typeface="+mn-ea"/>
                <a:cs typeface="+mn-cs"/>
              </a:rPr>
              <a:t>The details ……..</a:t>
            </a:r>
          </a:p>
        </p:txBody>
      </p:sp>
      <p:sp>
        <p:nvSpPr>
          <p:cNvPr id="15" name="Rectangle 14">
            <a:extLst>
              <a:ext uri="{FF2B5EF4-FFF2-40B4-BE49-F238E27FC236}">
                <a16:creationId xmlns:a16="http://schemas.microsoft.com/office/drawing/2014/main" id="{7E9D89D0-9114-982B-2FC4-C2F5FA9085E1}"/>
              </a:ext>
            </a:extLst>
          </p:cNvPr>
          <p:cNvSpPr/>
          <p:nvPr/>
        </p:nvSpPr>
        <p:spPr>
          <a:xfrm>
            <a:off x="273379" y="744718"/>
            <a:ext cx="8828216" cy="6013196"/>
          </a:xfrm>
          <a:prstGeom prst="rect">
            <a:avLst/>
          </a:prstGeom>
          <a:noFill/>
          <a:ln>
            <a:solidFill>
              <a:srgbClr val="E5004D"/>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r>
              <a:rPr lang="en-GB" sz="1600" b="1" dirty="0"/>
              <a:t>When:  </a:t>
            </a:r>
            <a:r>
              <a:rPr lang="en-GB" sz="1600" dirty="0"/>
              <a:t>4th June – 8</a:t>
            </a:r>
            <a:r>
              <a:rPr lang="en-GB" sz="1600" baseline="30000" dirty="0"/>
              <a:t>th</a:t>
            </a:r>
            <a:r>
              <a:rPr lang="en-GB" sz="1600" dirty="0"/>
              <a:t> June 2025. (Challenge Thursday –Saturday)</a:t>
            </a:r>
          </a:p>
          <a:p>
            <a:endParaRPr lang="en-GB" sz="1050" dirty="0"/>
          </a:p>
          <a:p>
            <a:r>
              <a:rPr lang="en-GB" sz="1600" b="1" dirty="0"/>
              <a:t>Guides: </a:t>
            </a:r>
          </a:p>
          <a:p>
            <a:r>
              <a:rPr lang="en-GB" sz="1400" dirty="0"/>
              <a:t>In addition to the experienced CHX staff, we also work with the very best guides from the Chamonix Valley. The guides will plan the routes. Ensure everyone’s safety at all times and teach you about the surrounding environment.</a:t>
            </a:r>
          </a:p>
          <a:p>
            <a:endParaRPr lang="en-GB" sz="800" dirty="0"/>
          </a:p>
          <a:p>
            <a:r>
              <a:rPr lang="en-GB" sz="1600" b="1" dirty="0"/>
              <a:t>Accommodation:</a:t>
            </a:r>
          </a:p>
          <a:p>
            <a:r>
              <a:rPr lang="en-GB" sz="1400" dirty="0"/>
              <a:t>You will stay in a luxury chalet in the Chamonix Valley. The chalet is the perfect place to relax after an exhausting day in the mountains, including a hot tub for tired legs. Our resident chef will provide a 3-course meal, catering for dietary preferences and requirements. </a:t>
            </a:r>
          </a:p>
          <a:p>
            <a:endParaRPr lang="en-GB" sz="800" dirty="0"/>
          </a:p>
          <a:p>
            <a:r>
              <a:rPr lang="en-GB" sz="1600" b="1" dirty="0"/>
              <a:t>Logistics and Details:</a:t>
            </a:r>
          </a:p>
          <a:p>
            <a:pPr marL="285750" indent="-285750">
              <a:buFont typeface="Arial" panose="020B0604020202020204" pitchFamily="34" charset="0"/>
              <a:buChar char="•"/>
            </a:pPr>
            <a:r>
              <a:rPr lang="en-GB" sz="1400" dirty="0"/>
              <a:t>Day pack to be carried by all participants</a:t>
            </a:r>
          </a:p>
          <a:p>
            <a:pPr marL="285750" indent="-285750">
              <a:buFont typeface="Arial" panose="020B0604020202020204" pitchFamily="34" charset="0"/>
              <a:buChar char="•"/>
            </a:pPr>
            <a:r>
              <a:rPr lang="en-GB" sz="1400" dirty="0"/>
              <a:t>Picnic lunches provided plus breakfast and evening meal each day</a:t>
            </a:r>
            <a:endParaRPr lang="en-GB" sz="1400" dirty="0">
              <a:ea typeface="Calibri"/>
              <a:cs typeface="Calibri"/>
            </a:endParaRPr>
          </a:p>
          <a:p>
            <a:pPr marL="285750" indent="-285750">
              <a:buFont typeface="Arial" panose="020B0604020202020204" pitchFamily="34" charset="0"/>
              <a:buChar char="•"/>
            </a:pPr>
            <a:r>
              <a:rPr lang="en-GB" sz="1400" dirty="0"/>
              <a:t>Full kit list provided: warm clothing and good hiking boots required</a:t>
            </a:r>
          </a:p>
          <a:p>
            <a:pPr marL="285750" indent="-285750">
              <a:buFont typeface="Arial" panose="020B0604020202020204" pitchFamily="34" charset="0"/>
              <a:buChar char="•"/>
            </a:pPr>
            <a:r>
              <a:rPr lang="en-GB" sz="1400" dirty="0"/>
              <a:t>CHX staff on hand to support you throughout</a:t>
            </a:r>
          </a:p>
          <a:p>
            <a:pPr marL="285750" indent="-285750">
              <a:buFont typeface="Arial" panose="020B0604020202020204" pitchFamily="34" charset="0"/>
              <a:buChar char="•"/>
            </a:pPr>
            <a:endParaRPr lang="en-GB" sz="800" b="1" dirty="0"/>
          </a:p>
          <a:p>
            <a:r>
              <a:rPr lang="en-GB" sz="1600" b="1" dirty="0"/>
              <a:t>Included in the price of £1800:  (20% deposit due early January 2025)</a:t>
            </a:r>
          </a:p>
          <a:p>
            <a:pPr marL="285750" indent="-285750">
              <a:buFont typeface="Arial" panose="020B0604020202020204" pitchFamily="34" charset="0"/>
              <a:buChar char="•"/>
            </a:pPr>
            <a:r>
              <a:rPr lang="en-GB" sz="1600" dirty="0"/>
              <a:t>Twin or double room, single supplement available.</a:t>
            </a:r>
          </a:p>
          <a:p>
            <a:pPr marL="285750" indent="-285750">
              <a:buFont typeface="Arial" panose="020B0604020202020204" pitchFamily="34" charset="0"/>
              <a:buChar char="•"/>
            </a:pPr>
            <a:r>
              <a:rPr lang="en-GB" sz="1600" dirty="0"/>
              <a:t>All guiding and hosting costs; luxury chalet accommodation; 2 meals per day prepared by private chef in the chalet as well as packed lunch. Wine and Beer in the chalet; in valley transport to and from the start point </a:t>
            </a:r>
          </a:p>
          <a:p>
            <a:pPr marL="285750" indent="-285750">
              <a:buFont typeface="Arial" panose="020B0604020202020204" pitchFamily="34" charset="0"/>
              <a:buChar char="•"/>
            </a:pPr>
            <a:r>
              <a:rPr lang="en-GB" sz="1600" dirty="0">
                <a:solidFill>
                  <a:schemeClr val="bg1"/>
                </a:solidFill>
              </a:rPr>
              <a:t>Flights and transfers not included.</a:t>
            </a:r>
          </a:p>
          <a:p>
            <a:pPr marL="285750" indent="-285750">
              <a:buFont typeface="Arial" panose="020B0604020202020204" pitchFamily="34" charset="0"/>
              <a:buChar char="•"/>
            </a:pPr>
            <a:endParaRPr lang="en-GB" sz="800" i="1" dirty="0">
              <a:solidFill>
                <a:srgbClr val="FF0000"/>
              </a:solidFill>
            </a:endParaRPr>
          </a:p>
          <a:p>
            <a:pPr marL="285750" indent="-285750">
              <a:buFont typeface="Arial" panose="020B0604020202020204" pitchFamily="34" charset="0"/>
              <a:buChar char="•"/>
            </a:pPr>
            <a:r>
              <a:rPr lang="en-GB" sz="1600" b="1" i="1" dirty="0">
                <a:solidFill>
                  <a:srgbClr val="E60647"/>
                </a:solidFill>
              </a:rPr>
              <a:t>We would kindly ask that each participant raises a minimum of £5,000</a:t>
            </a:r>
          </a:p>
          <a:p>
            <a:pPr marL="285750" indent="-285750">
              <a:buFont typeface="Arial" panose="020B0604020202020204" pitchFamily="34" charset="0"/>
              <a:buChar char="•"/>
            </a:pPr>
            <a:endParaRPr lang="en-GB" sz="800" b="1" dirty="0"/>
          </a:p>
          <a:p>
            <a:pPr marL="285750" indent="-285750">
              <a:buFont typeface="Arial" panose="020B0604020202020204" pitchFamily="34" charset="0"/>
              <a:buChar char="•"/>
            </a:pPr>
            <a:r>
              <a:rPr lang="en-GB" sz="1400" dirty="0"/>
              <a:t>Please contact CHX for further information or any questions: </a:t>
            </a:r>
          </a:p>
          <a:p>
            <a:pPr marL="285750" indent="-285750">
              <a:buFont typeface="Arial" panose="020B0604020202020204" pitchFamily="34" charset="0"/>
              <a:buChar char="•"/>
            </a:pPr>
            <a:r>
              <a:rPr lang="en-GB" sz="1400" dirty="0"/>
              <a:t>Contact </a:t>
            </a:r>
            <a:r>
              <a:rPr lang="en-GB" sz="1400" dirty="0">
                <a:hlinkClick r:id="rId8"/>
              </a:rPr>
              <a:t>alison@chxchallenge.com</a:t>
            </a:r>
            <a:r>
              <a:rPr lang="en-GB" sz="1400" dirty="0"/>
              <a:t> / </a:t>
            </a:r>
            <a:r>
              <a:rPr lang="en-GB" sz="1400" dirty="0">
                <a:hlinkClick r:id="rId9"/>
              </a:rPr>
              <a:t>Robbie@chxchallenge.com</a:t>
            </a:r>
            <a:r>
              <a:rPr lang="en-GB" sz="1400" dirty="0"/>
              <a:t> or UA92 Jess.carney@ua92.ac.uk</a:t>
            </a:r>
          </a:p>
        </p:txBody>
      </p:sp>
    </p:spTree>
    <p:extLst>
      <p:ext uri="{BB962C8B-B14F-4D97-AF65-F5344CB8AC3E}">
        <p14:creationId xmlns:p14="http://schemas.microsoft.com/office/powerpoint/2010/main" val="4664853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40E72512-92D8-A0AD-82B9-24E6F33E679B}"/>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913264" y="490818"/>
            <a:ext cx="8205647" cy="6021887"/>
          </a:xfrm>
        </p:spPr>
      </p:pic>
      <p:sp>
        <p:nvSpPr>
          <p:cNvPr id="4" name="Footer Placeholder 3">
            <a:extLst>
              <a:ext uri="{FF2B5EF4-FFF2-40B4-BE49-F238E27FC236}">
                <a16:creationId xmlns:a16="http://schemas.microsoft.com/office/drawing/2014/main" id="{635853CF-EF8F-486D-A73A-83C5A48853C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98A9174-9276-8469-CC36-F41550E05AF4}"/>
              </a:ext>
            </a:extLst>
          </p:cNvPr>
          <p:cNvSpPr>
            <a:spLocks noGrp="1"/>
          </p:cNvSpPr>
          <p:nvPr>
            <p:ph type="sldNum" sz="quarter" idx="12"/>
          </p:nvPr>
        </p:nvSpPr>
        <p:spPr/>
        <p:txBody>
          <a:bodyPr/>
          <a:lstStyle/>
          <a:p>
            <a:fld id="{9D596429-84DE-4AF5-BFA8-2E89FC9C77CC}" type="slidenum">
              <a:rPr lang="en-GB" smtClean="0"/>
              <a:t>6</a:t>
            </a:fld>
            <a:endParaRPr lang="en-GB"/>
          </a:p>
        </p:txBody>
      </p:sp>
      <p:pic>
        <p:nvPicPr>
          <p:cNvPr id="8" name="Picture 7">
            <a:extLst>
              <a:ext uri="{FF2B5EF4-FFF2-40B4-BE49-F238E27FC236}">
                <a16:creationId xmlns:a16="http://schemas.microsoft.com/office/drawing/2014/main" id="{26D05418-171E-D396-98D5-8D7BF2590D0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456209" y="0"/>
            <a:ext cx="1659403" cy="6847892"/>
          </a:xfrm>
          <a:prstGeom prst="rect">
            <a:avLst/>
          </a:prstGeom>
        </p:spPr>
      </p:pic>
      <p:pic>
        <p:nvPicPr>
          <p:cNvPr id="9" name="Picture 8">
            <a:extLst>
              <a:ext uri="{FF2B5EF4-FFF2-40B4-BE49-F238E27FC236}">
                <a16:creationId xmlns:a16="http://schemas.microsoft.com/office/drawing/2014/main" id="{912D7D63-F417-E603-F5AE-F024B888FB6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34216"/>
            <a:ext cx="1747606" cy="6882108"/>
          </a:xfrm>
          <a:prstGeom prst="rect">
            <a:avLst/>
          </a:prstGeom>
        </p:spPr>
      </p:pic>
    </p:spTree>
    <p:extLst>
      <p:ext uri="{BB962C8B-B14F-4D97-AF65-F5344CB8AC3E}">
        <p14:creationId xmlns:p14="http://schemas.microsoft.com/office/powerpoint/2010/main" val="23438991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925C221-D4E0-3C78-2419-37BFC7C8EA6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D5D3DFC-910E-A8B0-B58E-75E27F0283BE}"/>
              </a:ext>
            </a:extLst>
          </p:cNvPr>
          <p:cNvSpPr>
            <a:spLocks noGrp="1"/>
          </p:cNvSpPr>
          <p:nvPr>
            <p:ph type="sldNum" sz="quarter" idx="12"/>
          </p:nvPr>
        </p:nvSpPr>
        <p:spPr/>
        <p:txBody>
          <a:bodyPr/>
          <a:lstStyle/>
          <a:p>
            <a:fld id="{9D596429-84DE-4AF5-BFA8-2E89FC9C77CC}" type="slidenum">
              <a:rPr lang="en-GB" smtClean="0"/>
              <a:t>7</a:t>
            </a:fld>
            <a:endParaRPr lang="en-GB"/>
          </a:p>
        </p:txBody>
      </p:sp>
      <p:sp>
        <p:nvSpPr>
          <p:cNvPr id="6" name="Title 1">
            <a:extLst>
              <a:ext uri="{FF2B5EF4-FFF2-40B4-BE49-F238E27FC236}">
                <a16:creationId xmlns:a16="http://schemas.microsoft.com/office/drawing/2014/main" id="{C39FB58D-9BA8-8134-DE3C-E2F0E485001B}"/>
              </a:ext>
            </a:extLst>
          </p:cNvPr>
          <p:cNvSpPr>
            <a:spLocks noGrp="1"/>
          </p:cNvSpPr>
          <p:nvPr>
            <p:ph type="title"/>
          </p:nvPr>
        </p:nvSpPr>
        <p:spPr>
          <a:xfrm>
            <a:off x="492122" y="436003"/>
            <a:ext cx="10972800" cy="1143000"/>
          </a:xfrm>
        </p:spPr>
        <p:txBody>
          <a:bodyPr>
            <a:normAutofit fontScale="90000"/>
          </a:bodyPr>
          <a:lstStyle/>
          <a:p>
            <a:pPr algn="ctr"/>
            <a:r>
              <a:rPr lang="en-GB" sz="4000" dirty="0">
                <a:solidFill>
                  <a:schemeClr val="bg1"/>
                </a:solidFill>
                <a:latin typeface="Anton" pitchFamily="2" charset="0"/>
              </a:rPr>
              <a:t>Help us create </a:t>
            </a:r>
            <a:r>
              <a:rPr lang="en-GB" sz="4000" dirty="0">
                <a:solidFill>
                  <a:srgbClr val="CE013B"/>
                </a:solidFill>
                <a:latin typeface="Anton" pitchFamily="2" charset="0"/>
              </a:rPr>
              <a:t>CHANGE </a:t>
            </a:r>
            <a:r>
              <a:rPr lang="en-GB" sz="4000" dirty="0">
                <a:solidFill>
                  <a:schemeClr val="bg1"/>
                </a:solidFill>
                <a:latin typeface="Anton" pitchFamily="2" charset="0"/>
              </a:rPr>
              <a:t>working together FOR </a:t>
            </a:r>
            <a:r>
              <a:rPr lang="en-GB" sz="4000" dirty="0">
                <a:solidFill>
                  <a:srgbClr val="816CA0"/>
                </a:solidFill>
                <a:latin typeface="Anton" pitchFamily="2" charset="0"/>
              </a:rPr>
              <a:t>BETTER</a:t>
            </a:r>
            <a:br>
              <a:rPr lang="en-GB" sz="4000" dirty="0">
                <a:solidFill>
                  <a:srgbClr val="816CA0"/>
                </a:solidFill>
                <a:latin typeface="Anton" pitchFamily="2" charset="0"/>
              </a:rPr>
            </a:br>
            <a:endParaRPr lang="en-GB" sz="3600" dirty="0">
              <a:solidFill>
                <a:srgbClr val="E50A47"/>
              </a:solidFill>
              <a:ea typeface="+mn-ea"/>
              <a:cs typeface="+mn-cs"/>
            </a:endParaRPr>
          </a:p>
        </p:txBody>
      </p:sp>
      <p:pic>
        <p:nvPicPr>
          <p:cNvPr id="13" name="Content Placeholder 3">
            <a:extLst>
              <a:ext uri="{FF2B5EF4-FFF2-40B4-BE49-F238E27FC236}">
                <a16:creationId xmlns:a16="http://schemas.microsoft.com/office/drawing/2014/main" id="{FF2835AD-3D90-D5B5-24A0-8D467390C808}"/>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324034" y="2256599"/>
            <a:ext cx="6339919" cy="3199717"/>
          </a:xfrm>
          <a:prstGeom prst="rect">
            <a:avLst/>
          </a:prstGeom>
        </p:spPr>
      </p:pic>
      <p:pic>
        <p:nvPicPr>
          <p:cNvPr id="14" name="Picture 13">
            <a:extLst>
              <a:ext uri="{FF2B5EF4-FFF2-40B4-BE49-F238E27FC236}">
                <a16:creationId xmlns:a16="http://schemas.microsoft.com/office/drawing/2014/main" id="{3DE67C2C-75D3-9EF9-B982-FB63B2CA8A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8429" y="5783463"/>
            <a:ext cx="1584244" cy="910802"/>
          </a:xfrm>
          <a:prstGeom prst="rect">
            <a:avLst/>
          </a:prstGeom>
        </p:spPr>
      </p:pic>
      <p:sp>
        <p:nvSpPr>
          <p:cNvPr id="15" name="TextBox 14">
            <a:extLst>
              <a:ext uri="{FF2B5EF4-FFF2-40B4-BE49-F238E27FC236}">
                <a16:creationId xmlns:a16="http://schemas.microsoft.com/office/drawing/2014/main" id="{88174E19-17AA-93BA-2C87-98448BA3F9FE}"/>
              </a:ext>
            </a:extLst>
          </p:cNvPr>
          <p:cNvSpPr txBox="1"/>
          <p:nvPr/>
        </p:nvSpPr>
        <p:spPr>
          <a:xfrm>
            <a:off x="6663953" y="2606305"/>
            <a:ext cx="5573470" cy="2850011"/>
          </a:xfrm>
          <a:prstGeom prst="rect">
            <a:avLst/>
          </a:prstGeom>
          <a:noFill/>
        </p:spPr>
        <p:txBody>
          <a:bodyPr wrap="square">
            <a:spAutoFit/>
          </a:bodyPr>
          <a:lstStyle/>
          <a:p>
            <a:pPr marL="0" marR="0" lvl="0" indent="0" algn="l" defTabSz="609585" rtl="0" eaLnBrk="1" fontAlgn="auto" latinLnBrk="0" hangingPunct="1">
              <a:lnSpc>
                <a:spcPct val="100000"/>
              </a:lnSpc>
              <a:spcBef>
                <a:spcPct val="20000"/>
              </a:spcBef>
              <a:spcAft>
                <a:spcPts val="0"/>
              </a:spcAft>
              <a:buClrTx/>
              <a:buSzTx/>
              <a:buFontTx/>
              <a:buNone/>
              <a:tabLst/>
              <a:defRPr/>
            </a:pPr>
            <a:r>
              <a:rPr kumimoji="0" lang="en-GB" sz="3200" i="0" u="none" strike="noStrike" kern="1200" cap="none" spc="0" normalizeH="0" baseline="0" noProof="0" dirty="0">
                <a:ln>
                  <a:noFill/>
                </a:ln>
                <a:solidFill>
                  <a:prstClr val="white"/>
                </a:solidFill>
                <a:effectLst/>
                <a:uLnTx/>
                <a:uFillTx/>
                <a:latin typeface="Anton" pitchFamily="2" charset="0"/>
                <a:cs typeface="Arial" panose="020B0604020202020204" pitchFamily="34" charset="0"/>
              </a:rPr>
              <a:t>3 CAUSES</a:t>
            </a:r>
          </a:p>
          <a:p>
            <a:pPr marL="514350" marR="0" lvl="0" indent="-514350" algn="l" defTabSz="609585" rtl="0" eaLnBrk="1" fontAlgn="auto" latinLnBrk="0" hangingPunct="1">
              <a:lnSpc>
                <a:spcPct val="100000"/>
              </a:lnSpc>
              <a:spcBef>
                <a:spcPct val="20000"/>
              </a:spcBef>
              <a:spcAft>
                <a:spcPts val="0"/>
              </a:spcAft>
              <a:buClr>
                <a:schemeClr val="accent6"/>
              </a:buClr>
              <a:buSzTx/>
              <a:buFont typeface="Wingdings" panose="05000000000000000000" pitchFamily="2" charset="2"/>
              <a:buChar char="q"/>
              <a:tabLst/>
              <a:defRPr/>
            </a:pPr>
            <a:r>
              <a:rPr kumimoji="0" lang="en-GB" sz="32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Bursary 92</a:t>
            </a:r>
            <a:endParaRPr lang="en-GB" sz="3200" dirty="0">
              <a:solidFill>
                <a:prstClr val="white"/>
              </a:solidFill>
              <a:latin typeface="Calibri"/>
              <a:cs typeface="Arial" panose="020B0604020202020204" pitchFamily="34" charset="0"/>
            </a:endParaRPr>
          </a:p>
          <a:p>
            <a:pPr marL="514350" marR="0" lvl="0" indent="-514350" algn="l" defTabSz="609585" rtl="0" eaLnBrk="1" fontAlgn="auto" latinLnBrk="0" hangingPunct="1">
              <a:lnSpc>
                <a:spcPct val="100000"/>
              </a:lnSpc>
              <a:spcBef>
                <a:spcPct val="20000"/>
              </a:spcBef>
              <a:spcAft>
                <a:spcPts val="0"/>
              </a:spcAft>
              <a:buClr>
                <a:schemeClr val="accent6"/>
              </a:buClr>
              <a:buSzTx/>
              <a:buFont typeface="Wingdings" panose="05000000000000000000" pitchFamily="2" charset="2"/>
              <a:buChar char="q"/>
              <a:tabLst/>
              <a:defRPr/>
            </a:pPr>
            <a:r>
              <a:rPr lang="en-GB" sz="3200" dirty="0">
                <a:solidFill>
                  <a:prstClr val="white"/>
                </a:solidFill>
                <a:latin typeface="Calibri"/>
                <a:cs typeface="Arial" panose="020B0604020202020204" pitchFamily="34" charset="0"/>
              </a:rPr>
              <a:t>Our community sports hub</a:t>
            </a:r>
            <a:endParaRPr kumimoji="0" lang="en-GB"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a:p>
            <a:pPr marL="457200" marR="0" lvl="0" indent="-457200" algn="l" defTabSz="609585" rtl="0" eaLnBrk="1" fontAlgn="auto" latinLnBrk="0" hangingPunct="1">
              <a:lnSpc>
                <a:spcPct val="100000"/>
              </a:lnSpc>
              <a:spcBef>
                <a:spcPct val="20000"/>
              </a:spcBef>
              <a:spcAft>
                <a:spcPts val="0"/>
              </a:spcAft>
              <a:buClr>
                <a:schemeClr val="accent6"/>
              </a:buClr>
              <a:buSzTx/>
              <a:buFont typeface="Wingdings" panose="05000000000000000000" pitchFamily="2" charset="2"/>
              <a:buChar char="q"/>
              <a:tabLst/>
              <a:defRPr/>
            </a:pPr>
            <a:r>
              <a:rPr kumimoji="0" lang="en-GB" sz="32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Student mental health and wellbeing support</a:t>
            </a:r>
          </a:p>
        </p:txBody>
      </p:sp>
    </p:spTree>
    <p:extLst>
      <p:ext uri="{BB962C8B-B14F-4D97-AF65-F5344CB8AC3E}">
        <p14:creationId xmlns:p14="http://schemas.microsoft.com/office/powerpoint/2010/main" val="34852798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C026BF6-FE76-47AC-87EB-1B59E31D9D5C}"/>
              </a:ext>
            </a:extLst>
          </p:cNvPr>
          <p:cNvSpPr txBox="1"/>
          <p:nvPr/>
        </p:nvSpPr>
        <p:spPr>
          <a:xfrm>
            <a:off x="220771" y="1904980"/>
            <a:ext cx="11778395" cy="3539430"/>
          </a:xfrm>
          <a:prstGeom prst="rect">
            <a:avLst/>
          </a:prstGeom>
          <a:noFill/>
        </p:spPr>
        <p:txBody>
          <a:bodyPr wrap="square" rtlCol="0">
            <a:spAutoFit/>
          </a:bodyPr>
          <a:lstStyle/>
          <a:p>
            <a:r>
              <a:rPr lang="en-GB" sz="6600" dirty="0">
                <a:solidFill>
                  <a:schemeClr val="bg1"/>
                </a:solidFill>
                <a:latin typeface="Anton" panose="00000500000000000000" pitchFamily="2" charset="0"/>
                <a:ea typeface="Malgun Gothic Semilight" panose="020B0502040204020203" pitchFamily="34" charset="-128"/>
                <a:cs typeface="Malgun Gothic Semilight" panose="020B0502040204020203" pitchFamily="34" charset="-128"/>
              </a:rPr>
              <a:t>UA92 – SPONSORSHIP / CHARITY OPTIONS </a:t>
            </a:r>
          </a:p>
          <a:p>
            <a:endParaRPr lang="en-GB" sz="3600" dirty="0">
              <a:solidFill>
                <a:schemeClr val="bg1"/>
              </a:solidFill>
              <a:latin typeface="Anton" panose="00000500000000000000" pitchFamily="2" charset="0"/>
              <a:ea typeface="Malgun Gothic Semilight" panose="020B0502040204020203" pitchFamily="34" charset="-128"/>
              <a:cs typeface="Malgun Gothic Semilight" panose="020B0502040204020203" pitchFamily="34" charset="-128"/>
            </a:endParaRPr>
          </a:p>
          <a:p>
            <a:br>
              <a:rPr lang="en-GB" sz="2800" dirty="0">
                <a:solidFill>
                  <a:schemeClr val="bg1"/>
                </a:solidFill>
                <a:latin typeface="Anton" panose="00000500000000000000" pitchFamily="2" charset="0"/>
                <a:ea typeface="Malgun Gothic Semilight" panose="020B0502040204020203" pitchFamily="34" charset="-128"/>
                <a:cs typeface="Malgun Gothic Semilight" panose="020B0502040204020203" pitchFamily="34" charset="-128"/>
              </a:rPr>
            </a:br>
            <a:endParaRPr lang="en-GB" sz="2800" dirty="0">
              <a:solidFill>
                <a:schemeClr val="bg1"/>
              </a:solidFill>
              <a:latin typeface="Anton" panose="00000500000000000000" pitchFamily="2" charset="0"/>
              <a:ea typeface="Malgun Gothic Semilight" panose="020B0502040204020203" pitchFamily="34" charset="-128"/>
              <a:cs typeface="Malgun Gothic Semilight" panose="020B0502040204020203" pitchFamily="34" charset="-128"/>
            </a:endParaRPr>
          </a:p>
        </p:txBody>
      </p:sp>
      <p:pic>
        <p:nvPicPr>
          <p:cNvPr id="9" name="Picture 8" descr="Logo&#10;&#10;Description automatically generated with medium confidence">
            <a:extLst>
              <a:ext uri="{FF2B5EF4-FFF2-40B4-BE49-F238E27FC236}">
                <a16:creationId xmlns:a16="http://schemas.microsoft.com/office/drawing/2014/main" id="{958C1F9F-50FD-44AE-9329-ECFA8CEA953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3685" y="299954"/>
            <a:ext cx="2335545" cy="1227787"/>
          </a:xfrm>
          <a:prstGeom prst="rect">
            <a:avLst/>
          </a:prstGeom>
        </p:spPr>
      </p:pic>
      <p:pic>
        <p:nvPicPr>
          <p:cNvPr id="4" name="Picture 3">
            <a:extLst>
              <a:ext uri="{FF2B5EF4-FFF2-40B4-BE49-F238E27FC236}">
                <a16:creationId xmlns:a16="http://schemas.microsoft.com/office/drawing/2014/main" id="{70239ED2-6F7C-5792-D0E5-433E7775C00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0"/>
            <a:ext cx="12391039" cy="6858000"/>
          </a:xfrm>
          <a:prstGeom prst="rect">
            <a:avLst/>
          </a:prstGeom>
        </p:spPr>
      </p:pic>
      <p:pic>
        <p:nvPicPr>
          <p:cNvPr id="5" name="Picture 4">
            <a:extLst>
              <a:ext uri="{FF2B5EF4-FFF2-40B4-BE49-F238E27FC236}">
                <a16:creationId xmlns:a16="http://schemas.microsoft.com/office/drawing/2014/main" id="{72F22E1C-BEBB-0937-69B1-CBEA4C302DA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26016" y="3299791"/>
            <a:ext cx="5565947" cy="2674257"/>
          </a:xfrm>
          <a:prstGeom prst="rect">
            <a:avLst/>
          </a:prstGeom>
        </p:spPr>
      </p:pic>
    </p:spTree>
    <p:extLst>
      <p:ext uri="{BB962C8B-B14F-4D97-AF65-F5344CB8AC3E}">
        <p14:creationId xmlns:p14="http://schemas.microsoft.com/office/powerpoint/2010/main" val="169562208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4921</TotalTime>
  <Words>597</Words>
  <Application>Microsoft Macintosh PowerPoint</Application>
  <PresentationFormat>Widescreen</PresentationFormat>
  <Paragraphs>73</Paragraphs>
  <Slides>8</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Anton</vt:lpstr>
      <vt:lpstr>Arial</vt:lpstr>
      <vt:lpstr>Calibri</vt:lpstr>
      <vt:lpstr>Impact</vt:lpstr>
      <vt:lpstr>Knewave</vt:lpstr>
      <vt:lpstr>Wingdings</vt:lpstr>
      <vt:lpstr>1_Office Theme</vt:lpstr>
      <vt:lpstr>PowerPoint Presentation</vt:lpstr>
      <vt:lpstr>3 Countries. 3 peaks. 3 days. 3 Causes. 1 challenge</vt:lpstr>
      <vt:lpstr>Join UA92 and CHX challenge for a unique &amp; memorable event</vt:lpstr>
      <vt:lpstr>3 Countries. 3 peaks. 3 days. 3 Causes. 1 challenge.</vt:lpstr>
      <vt:lpstr>The details ……..</vt:lpstr>
      <vt:lpstr>PowerPoint Presentation</vt:lpstr>
      <vt:lpstr>Help us create CHANGE working together FOR BETTER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UPDATE Sara Prowse</dc:title>
  <dc:creator>Jessica Carney</dc:creator>
  <cp:lastModifiedBy>Ian Turner</cp:lastModifiedBy>
  <cp:revision>122</cp:revision>
  <cp:lastPrinted>2023-07-10T11:55:43Z</cp:lastPrinted>
  <dcterms:created xsi:type="dcterms:W3CDTF">2023-04-25T08:16:50Z</dcterms:created>
  <dcterms:modified xsi:type="dcterms:W3CDTF">2024-12-04T15:55:25Z</dcterms:modified>
</cp:coreProperties>
</file>